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6" r:id="rId6"/>
  </p:sldMasterIdLst>
  <p:notesMasterIdLst>
    <p:notesMasterId r:id="rId16"/>
  </p:notesMasterIdLst>
  <p:sldIdLst>
    <p:sldId id="260" r:id="rId7"/>
    <p:sldId id="295" r:id="rId8"/>
    <p:sldId id="297" r:id="rId9"/>
    <p:sldId id="299" r:id="rId10"/>
    <p:sldId id="300" r:id="rId11"/>
    <p:sldId id="301" r:id="rId12"/>
    <p:sldId id="302" r:id="rId13"/>
    <p:sldId id="303" r:id="rId14"/>
    <p:sldId id="304" r:id="rId15"/>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300" y="56"/>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4A079-9DC2-4222-B4EB-224174D6F37A}" type="doc">
      <dgm:prSet loTypeId="urn:microsoft.com/office/officeart/2005/8/layout/default#1" loCatId="list" qsTypeId="urn:microsoft.com/office/officeart/2005/8/quickstyle/simple5" qsCatId="simple" csTypeId="urn:microsoft.com/office/officeart/2005/8/colors/accent1_2" csCatId="accent1" phldr="1"/>
      <dgm:spPr/>
      <dgm:t>
        <a:bodyPr/>
        <a:lstStyle/>
        <a:p>
          <a:endParaRPr lang="en-CA"/>
        </a:p>
      </dgm:t>
    </dgm:pt>
    <dgm:pt modelId="{B0986E6D-6D47-4D85-A03B-256A4F961438}">
      <dgm:prSet phldrT="[Text]" custT="1"/>
      <dgm:spPr/>
      <dgm:t>
        <a:bodyPr/>
        <a:lstStyle/>
        <a:p>
          <a:r>
            <a:rPr lang="en-CA" sz="1600" dirty="0">
              <a:solidFill>
                <a:srgbClr val="C2B9A6"/>
              </a:solidFill>
            </a:rPr>
            <a:t>Bachelors of Science in Agriculture (B. Sc.)</a:t>
          </a:r>
        </a:p>
      </dgm:t>
    </dgm:pt>
    <dgm:pt modelId="{944137D7-CB31-4D5D-AC72-4D9809C0F020}" type="parTrans" cxnId="{EBB0F898-B1A3-4C07-B917-B3CB7F46C5CC}">
      <dgm:prSet/>
      <dgm:spPr/>
      <dgm:t>
        <a:bodyPr/>
        <a:lstStyle/>
        <a:p>
          <a:endParaRPr lang="en-CA" sz="1600">
            <a:solidFill>
              <a:srgbClr val="2F1E0C"/>
            </a:solidFill>
          </a:endParaRPr>
        </a:p>
      </dgm:t>
    </dgm:pt>
    <dgm:pt modelId="{075D107D-4964-4FE4-B517-53A7E1ED1163}" type="sibTrans" cxnId="{EBB0F898-B1A3-4C07-B917-B3CB7F46C5CC}">
      <dgm:prSet/>
      <dgm:spPr/>
      <dgm:t>
        <a:bodyPr/>
        <a:lstStyle/>
        <a:p>
          <a:endParaRPr lang="en-CA" sz="1600">
            <a:solidFill>
              <a:srgbClr val="2F1E0C"/>
            </a:solidFill>
          </a:endParaRPr>
        </a:p>
      </dgm:t>
    </dgm:pt>
    <dgm:pt modelId="{1EEE4C71-0859-4012-A356-F51F0AA1CD46}">
      <dgm:prSet phldrT="[Text]" custT="1"/>
      <dgm:spPr/>
      <dgm:t>
        <a:bodyPr/>
        <a:lstStyle/>
        <a:p>
          <a:r>
            <a:rPr lang="en-CA" sz="1600" dirty="0">
              <a:solidFill>
                <a:srgbClr val="C2B9A6"/>
              </a:solidFill>
            </a:rPr>
            <a:t>Professional </a:t>
          </a:r>
          <a:r>
            <a:rPr lang="en-CA" sz="1600" dirty="0" err="1">
              <a:solidFill>
                <a:srgbClr val="C2B9A6"/>
              </a:solidFill>
            </a:rPr>
            <a:t>Agrologists</a:t>
          </a:r>
          <a:r>
            <a:rPr lang="en-CA" sz="1600" dirty="0">
              <a:solidFill>
                <a:srgbClr val="C2B9A6"/>
              </a:solidFill>
            </a:rPr>
            <a:t> (P. Ag)</a:t>
          </a:r>
        </a:p>
      </dgm:t>
    </dgm:pt>
    <dgm:pt modelId="{8E945384-33C2-4F21-BADD-4D5263716DC2}" type="parTrans" cxnId="{8C7EDE05-2421-47B1-B1AB-FD7E42140707}">
      <dgm:prSet/>
      <dgm:spPr/>
      <dgm:t>
        <a:bodyPr/>
        <a:lstStyle/>
        <a:p>
          <a:endParaRPr lang="en-CA" sz="1600">
            <a:solidFill>
              <a:srgbClr val="2F1E0C"/>
            </a:solidFill>
          </a:endParaRPr>
        </a:p>
      </dgm:t>
    </dgm:pt>
    <dgm:pt modelId="{8B2B162F-0A18-406B-B632-4A5DC935BD36}" type="sibTrans" cxnId="{8C7EDE05-2421-47B1-B1AB-FD7E42140707}">
      <dgm:prSet/>
      <dgm:spPr/>
      <dgm:t>
        <a:bodyPr/>
        <a:lstStyle/>
        <a:p>
          <a:endParaRPr lang="en-CA" sz="1600">
            <a:solidFill>
              <a:srgbClr val="2F1E0C"/>
            </a:solidFill>
          </a:endParaRPr>
        </a:p>
      </dgm:t>
    </dgm:pt>
    <dgm:pt modelId="{7A5ACBF4-5555-4A17-B594-5552A014DB68}">
      <dgm:prSet phldrT="[Text]" custT="1"/>
      <dgm:spPr/>
      <dgm:t>
        <a:bodyPr/>
        <a:lstStyle/>
        <a:p>
          <a:r>
            <a:rPr lang="en-CA" sz="1600" dirty="0">
              <a:solidFill>
                <a:srgbClr val="C2B9A6"/>
              </a:solidFill>
            </a:rPr>
            <a:t>Certified Agricultural Consultants (CAC)</a:t>
          </a:r>
        </a:p>
      </dgm:t>
    </dgm:pt>
    <dgm:pt modelId="{52AC1D24-DADC-4201-8137-C35B3EBA9A47}" type="parTrans" cxnId="{F68AACB8-C4E7-4314-BC95-8BDD872E3419}">
      <dgm:prSet/>
      <dgm:spPr/>
      <dgm:t>
        <a:bodyPr/>
        <a:lstStyle/>
        <a:p>
          <a:endParaRPr lang="en-CA" sz="1600">
            <a:solidFill>
              <a:srgbClr val="2F1E0C"/>
            </a:solidFill>
          </a:endParaRPr>
        </a:p>
      </dgm:t>
    </dgm:pt>
    <dgm:pt modelId="{0BF9F530-91F4-43AF-B44A-422E3C007328}" type="sibTrans" cxnId="{F68AACB8-C4E7-4314-BC95-8BDD872E3419}">
      <dgm:prSet/>
      <dgm:spPr/>
      <dgm:t>
        <a:bodyPr/>
        <a:lstStyle/>
        <a:p>
          <a:endParaRPr lang="en-CA" sz="1600">
            <a:solidFill>
              <a:srgbClr val="2F1E0C"/>
            </a:solidFill>
          </a:endParaRPr>
        </a:p>
      </dgm:t>
    </dgm:pt>
    <dgm:pt modelId="{870EAA53-62C4-4A57-B73C-7FF31DF40AE2}">
      <dgm:prSet phldrT="[Text]" custT="1"/>
      <dgm:spPr/>
      <dgm:t>
        <a:bodyPr/>
        <a:lstStyle/>
        <a:p>
          <a:r>
            <a:rPr lang="en-CA" sz="1600" dirty="0">
              <a:solidFill>
                <a:srgbClr val="C2B9A6"/>
              </a:solidFill>
            </a:rPr>
            <a:t>Former and current farm managers and producers</a:t>
          </a:r>
        </a:p>
      </dgm:t>
    </dgm:pt>
    <dgm:pt modelId="{300EDC09-07AE-4E7B-9DAC-50C972432F77}" type="parTrans" cxnId="{3CC1BBC9-A996-4619-8518-D4ADC4D3F7BF}">
      <dgm:prSet/>
      <dgm:spPr/>
      <dgm:t>
        <a:bodyPr/>
        <a:lstStyle/>
        <a:p>
          <a:endParaRPr lang="en-CA" sz="1600">
            <a:solidFill>
              <a:srgbClr val="2F1E0C"/>
            </a:solidFill>
          </a:endParaRPr>
        </a:p>
      </dgm:t>
    </dgm:pt>
    <dgm:pt modelId="{B08E9551-116C-4B14-9EF7-83835EDB6B67}" type="sibTrans" cxnId="{3CC1BBC9-A996-4619-8518-D4ADC4D3F7BF}">
      <dgm:prSet/>
      <dgm:spPr/>
      <dgm:t>
        <a:bodyPr/>
        <a:lstStyle/>
        <a:p>
          <a:endParaRPr lang="en-CA" sz="1600">
            <a:solidFill>
              <a:srgbClr val="2F1E0C"/>
            </a:solidFill>
          </a:endParaRPr>
        </a:p>
      </dgm:t>
    </dgm:pt>
    <dgm:pt modelId="{864FB2D4-20AB-487A-B00C-0C3D5AAF00CF}" type="pres">
      <dgm:prSet presAssocID="{5C74A079-9DC2-4222-B4EB-224174D6F37A}" presName="diagram" presStyleCnt="0">
        <dgm:presLayoutVars>
          <dgm:dir/>
          <dgm:resizeHandles val="exact"/>
        </dgm:presLayoutVars>
      </dgm:prSet>
      <dgm:spPr/>
    </dgm:pt>
    <dgm:pt modelId="{94E71699-420B-4D3C-A0BE-26089424C843}" type="pres">
      <dgm:prSet presAssocID="{B0986E6D-6D47-4D85-A03B-256A4F961438}" presName="node" presStyleLbl="node1" presStyleIdx="0" presStyleCnt="4">
        <dgm:presLayoutVars>
          <dgm:bulletEnabled val="1"/>
        </dgm:presLayoutVars>
      </dgm:prSet>
      <dgm:spPr/>
    </dgm:pt>
    <dgm:pt modelId="{11F28690-D6D1-4777-9D24-278D7A82A8D3}" type="pres">
      <dgm:prSet presAssocID="{075D107D-4964-4FE4-B517-53A7E1ED1163}" presName="sibTrans" presStyleCnt="0"/>
      <dgm:spPr/>
    </dgm:pt>
    <dgm:pt modelId="{B87100A3-63F0-4C06-BB7D-D3EFE50DB64C}" type="pres">
      <dgm:prSet presAssocID="{1EEE4C71-0859-4012-A356-F51F0AA1CD46}" presName="node" presStyleLbl="node1" presStyleIdx="1" presStyleCnt="4">
        <dgm:presLayoutVars>
          <dgm:bulletEnabled val="1"/>
        </dgm:presLayoutVars>
      </dgm:prSet>
      <dgm:spPr/>
    </dgm:pt>
    <dgm:pt modelId="{FF0E8C9B-C3D8-4FF5-851D-5D2487C044F8}" type="pres">
      <dgm:prSet presAssocID="{8B2B162F-0A18-406B-B632-4A5DC935BD36}" presName="sibTrans" presStyleCnt="0"/>
      <dgm:spPr/>
    </dgm:pt>
    <dgm:pt modelId="{FBA221E0-A1FC-44D6-BDC9-39041E3B30E4}" type="pres">
      <dgm:prSet presAssocID="{7A5ACBF4-5555-4A17-B594-5552A014DB68}" presName="node" presStyleLbl="node1" presStyleIdx="2" presStyleCnt="4">
        <dgm:presLayoutVars>
          <dgm:bulletEnabled val="1"/>
        </dgm:presLayoutVars>
      </dgm:prSet>
      <dgm:spPr/>
    </dgm:pt>
    <dgm:pt modelId="{DD542DD7-A673-4F58-AFF8-64B05EFA6401}" type="pres">
      <dgm:prSet presAssocID="{0BF9F530-91F4-43AF-B44A-422E3C007328}" presName="sibTrans" presStyleCnt="0"/>
      <dgm:spPr/>
    </dgm:pt>
    <dgm:pt modelId="{B09E539C-6646-47EE-8C62-1CD124CA4971}" type="pres">
      <dgm:prSet presAssocID="{870EAA53-62C4-4A57-B73C-7FF31DF40AE2}" presName="node" presStyleLbl="node1" presStyleIdx="3" presStyleCnt="4">
        <dgm:presLayoutVars>
          <dgm:bulletEnabled val="1"/>
        </dgm:presLayoutVars>
      </dgm:prSet>
      <dgm:spPr/>
    </dgm:pt>
  </dgm:ptLst>
  <dgm:cxnLst>
    <dgm:cxn modelId="{8C7EDE05-2421-47B1-B1AB-FD7E42140707}" srcId="{5C74A079-9DC2-4222-B4EB-224174D6F37A}" destId="{1EEE4C71-0859-4012-A356-F51F0AA1CD46}" srcOrd="1" destOrd="0" parTransId="{8E945384-33C2-4F21-BADD-4D5263716DC2}" sibTransId="{8B2B162F-0A18-406B-B632-4A5DC935BD36}"/>
    <dgm:cxn modelId="{5800F427-0EEF-4126-BCF8-8B429D8EC930}" type="presOf" srcId="{B0986E6D-6D47-4D85-A03B-256A4F961438}" destId="{94E71699-420B-4D3C-A0BE-26089424C843}" srcOrd="0" destOrd="0" presId="urn:microsoft.com/office/officeart/2005/8/layout/default#1"/>
    <dgm:cxn modelId="{EBB0F898-B1A3-4C07-B917-B3CB7F46C5CC}" srcId="{5C74A079-9DC2-4222-B4EB-224174D6F37A}" destId="{B0986E6D-6D47-4D85-A03B-256A4F961438}" srcOrd="0" destOrd="0" parTransId="{944137D7-CB31-4D5D-AC72-4D9809C0F020}" sibTransId="{075D107D-4964-4FE4-B517-53A7E1ED1163}"/>
    <dgm:cxn modelId="{52FED59C-A658-4267-8E28-929AAF47521C}" type="presOf" srcId="{1EEE4C71-0859-4012-A356-F51F0AA1CD46}" destId="{B87100A3-63F0-4C06-BB7D-D3EFE50DB64C}" srcOrd="0" destOrd="0" presId="urn:microsoft.com/office/officeart/2005/8/layout/default#1"/>
    <dgm:cxn modelId="{36A0AE9E-AFF2-4D5E-BAC9-02B3B40BFE7D}" type="presOf" srcId="{870EAA53-62C4-4A57-B73C-7FF31DF40AE2}" destId="{B09E539C-6646-47EE-8C62-1CD124CA4971}" srcOrd="0" destOrd="0" presId="urn:microsoft.com/office/officeart/2005/8/layout/default#1"/>
    <dgm:cxn modelId="{ABBE15B7-AD33-49A4-B74D-AF7196EFDDEF}" type="presOf" srcId="{5C74A079-9DC2-4222-B4EB-224174D6F37A}" destId="{864FB2D4-20AB-487A-B00C-0C3D5AAF00CF}" srcOrd="0" destOrd="0" presId="urn:microsoft.com/office/officeart/2005/8/layout/default#1"/>
    <dgm:cxn modelId="{F68AACB8-C4E7-4314-BC95-8BDD872E3419}" srcId="{5C74A079-9DC2-4222-B4EB-224174D6F37A}" destId="{7A5ACBF4-5555-4A17-B594-5552A014DB68}" srcOrd="2" destOrd="0" parTransId="{52AC1D24-DADC-4201-8137-C35B3EBA9A47}" sibTransId="{0BF9F530-91F4-43AF-B44A-422E3C007328}"/>
    <dgm:cxn modelId="{8C87EAC2-B53D-49FF-BA41-2DEC8C355DBA}" type="presOf" srcId="{7A5ACBF4-5555-4A17-B594-5552A014DB68}" destId="{FBA221E0-A1FC-44D6-BDC9-39041E3B30E4}" srcOrd="0" destOrd="0" presId="urn:microsoft.com/office/officeart/2005/8/layout/default#1"/>
    <dgm:cxn modelId="{3CC1BBC9-A996-4619-8518-D4ADC4D3F7BF}" srcId="{5C74A079-9DC2-4222-B4EB-224174D6F37A}" destId="{870EAA53-62C4-4A57-B73C-7FF31DF40AE2}" srcOrd="3" destOrd="0" parTransId="{300EDC09-07AE-4E7B-9DAC-50C972432F77}" sibTransId="{B08E9551-116C-4B14-9EF7-83835EDB6B67}"/>
    <dgm:cxn modelId="{C28FA8A5-6236-454B-946A-412BA8C7C7E2}" type="presParOf" srcId="{864FB2D4-20AB-487A-B00C-0C3D5AAF00CF}" destId="{94E71699-420B-4D3C-A0BE-26089424C843}" srcOrd="0" destOrd="0" presId="urn:microsoft.com/office/officeart/2005/8/layout/default#1"/>
    <dgm:cxn modelId="{2C56F7E6-B7AE-4899-BA8B-190E588FC581}" type="presParOf" srcId="{864FB2D4-20AB-487A-B00C-0C3D5AAF00CF}" destId="{11F28690-D6D1-4777-9D24-278D7A82A8D3}" srcOrd="1" destOrd="0" presId="urn:microsoft.com/office/officeart/2005/8/layout/default#1"/>
    <dgm:cxn modelId="{F8A3E583-E1CF-485C-BD73-1EED4E0BC072}" type="presParOf" srcId="{864FB2D4-20AB-487A-B00C-0C3D5AAF00CF}" destId="{B87100A3-63F0-4C06-BB7D-D3EFE50DB64C}" srcOrd="2" destOrd="0" presId="urn:microsoft.com/office/officeart/2005/8/layout/default#1"/>
    <dgm:cxn modelId="{5C129318-36B2-4121-83C0-2F9C6FB8ADDA}" type="presParOf" srcId="{864FB2D4-20AB-487A-B00C-0C3D5AAF00CF}" destId="{FF0E8C9B-C3D8-4FF5-851D-5D2487C044F8}" srcOrd="3" destOrd="0" presId="urn:microsoft.com/office/officeart/2005/8/layout/default#1"/>
    <dgm:cxn modelId="{7782538E-4E9B-4810-994C-0DC307AC5639}" type="presParOf" srcId="{864FB2D4-20AB-487A-B00C-0C3D5AAF00CF}" destId="{FBA221E0-A1FC-44D6-BDC9-39041E3B30E4}" srcOrd="4" destOrd="0" presId="urn:microsoft.com/office/officeart/2005/8/layout/default#1"/>
    <dgm:cxn modelId="{85B1A887-8B4C-4B32-BECD-182B1D207A4E}" type="presParOf" srcId="{864FB2D4-20AB-487A-B00C-0C3D5AAF00CF}" destId="{DD542DD7-A673-4F58-AFF8-64B05EFA6401}" srcOrd="5" destOrd="0" presId="urn:microsoft.com/office/officeart/2005/8/layout/default#1"/>
    <dgm:cxn modelId="{3A8128B7-5D7E-45CD-B0FB-9F8621C9DB12}" type="presParOf" srcId="{864FB2D4-20AB-487A-B00C-0C3D5AAF00CF}" destId="{B09E539C-6646-47EE-8C62-1CD124CA4971}" srcOrd="6" destOrd="0" presId="urn:microsoft.com/office/officeart/2005/8/layout/defaul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71699-420B-4D3C-A0BE-26089424C843}">
      <dsp:nvSpPr>
        <dsp:cNvPr id="0" name=""/>
        <dsp:cNvSpPr/>
      </dsp:nvSpPr>
      <dsp:spPr>
        <a:xfrm>
          <a:off x="12914" y="919"/>
          <a:ext cx="2817986" cy="16907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C2B9A6"/>
              </a:solidFill>
            </a:rPr>
            <a:t>Bachelors of Science in Agriculture (B. Sc.)</a:t>
          </a:r>
        </a:p>
      </dsp:txBody>
      <dsp:txXfrm>
        <a:off x="12914" y="919"/>
        <a:ext cx="2817986" cy="1690791"/>
      </dsp:txXfrm>
    </dsp:sp>
    <dsp:sp modelId="{B87100A3-63F0-4C06-BB7D-D3EFE50DB64C}">
      <dsp:nvSpPr>
        <dsp:cNvPr id="0" name=""/>
        <dsp:cNvSpPr/>
      </dsp:nvSpPr>
      <dsp:spPr>
        <a:xfrm>
          <a:off x="3112699" y="919"/>
          <a:ext cx="2817986" cy="16907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C2B9A6"/>
              </a:solidFill>
            </a:rPr>
            <a:t>Professional </a:t>
          </a:r>
          <a:r>
            <a:rPr lang="en-CA" sz="1600" kern="1200" dirty="0" err="1">
              <a:solidFill>
                <a:srgbClr val="C2B9A6"/>
              </a:solidFill>
            </a:rPr>
            <a:t>Agrologists</a:t>
          </a:r>
          <a:r>
            <a:rPr lang="en-CA" sz="1600" kern="1200" dirty="0">
              <a:solidFill>
                <a:srgbClr val="C2B9A6"/>
              </a:solidFill>
            </a:rPr>
            <a:t> (P. Ag)</a:t>
          </a:r>
        </a:p>
      </dsp:txBody>
      <dsp:txXfrm>
        <a:off x="3112699" y="919"/>
        <a:ext cx="2817986" cy="1690791"/>
      </dsp:txXfrm>
    </dsp:sp>
    <dsp:sp modelId="{FBA221E0-A1FC-44D6-BDC9-39041E3B30E4}">
      <dsp:nvSpPr>
        <dsp:cNvPr id="0" name=""/>
        <dsp:cNvSpPr/>
      </dsp:nvSpPr>
      <dsp:spPr>
        <a:xfrm>
          <a:off x="12914" y="1973509"/>
          <a:ext cx="2817986" cy="16907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C2B9A6"/>
              </a:solidFill>
            </a:rPr>
            <a:t>Certified Agricultural Consultants (CAC)</a:t>
          </a:r>
        </a:p>
      </dsp:txBody>
      <dsp:txXfrm>
        <a:off x="12914" y="1973509"/>
        <a:ext cx="2817986" cy="1690791"/>
      </dsp:txXfrm>
    </dsp:sp>
    <dsp:sp modelId="{B09E539C-6646-47EE-8C62-1CD124CA4971}">
      <dsp:nvSpPr>
        <dsp:cNvPr id="0" name=""/>
        <dsp:cNvSpPr/>
      </dsp:nvSpPr>
      <dsp:spPr>
        <a:xfrm>
          <a:off x="3112699" y="1973509"/>
          <a:ext cx="2817986" cy="16907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C2B9A6"/>
              </a:solidFill>
            </a:rPr>
            <a:t>Former and current farm managers and producers</a:t>
          </a:r>
        </a:p>
      </dsp:txBody>
      <dsp:txXfrm>
        <a:off x="3112699" y="1973509"/>
        <a:ext cx="2817986" cy="16907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199D1-ECE0-4C1D-9547-34AEF518BF32}" type="datetimeFigureOut">
              <a:rPr lang="en-CA" smtClean="0"/>
              <a:t>26/11/2019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9527C-71C4-41FA-9EEF-F1E3D30BFED7}" type="slidenum">
              <a:rPr lang="en-CA" smtClean="0"/>
              <a:t>‹#›</a:t>
            </a:fld>
            <a:endParaRPr lang="en-CA"/>
          </a:p>
        </p:txBody>
      </p:sp>
    </p:spTree>
    <p:extLst>
      <p:ext uri="{BB962C8B-B14F-4D97-AF65-F5344CB8AC3E}">
        <p14:creationId xmlns:p14="http://schemas.microsoft.com/office/powerpoint/2010/main" val="189848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53595F-9734-4499-AA15-BB84A8A0E50C}" type="slidenum">
              <a:rPr lang="en-CA" smtClean="0"/>
              <a:pPr/>
              <a:t>2</a:t>
            </a:fld>
            <a:endParaRPr lang="en-CA" dirty="0"/>
          </a:p>
        </p:txBody>
      </p:sp>
    </p:spTree>
    <p:extLst>
      <p:ext uri="{BB962C8B-B14F-4D97-AF65-F5344CB8AC3E}">
        <p14:creationId xmlns:p14="http://schemas.microsoft.com/office/powerpoint/2010/main" val="327704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53595F-9734-4499-AA15-BB84A8A0E50C}" type="slidenum">
              <a:rPr lang="en-CA" smtClean="0"/>
              <a:pPr/>
              <a:t>3</a:t>
            </a:fld>
            <a:endParaRPr lang="en-CA" dirty="0"/>
          </a:p>
        </p:txBody>
      </p:sp>
    </p:spTree>
    <p:extLst>
      <p:ext uri="{BB962C8B-B14F-4D97-AF65-F5344CB8AC3E}">
        <p14:creationId xmlns:p14="http://schemas.microsoft.com/office/powerpoint/2010/main" val="327704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53595F-9734-4499-AA15-BB84A8A0E50C}" type="slidenum">
              <a:rPr lang="en-CA" smtClean="0"/>
              <a:pPr/>
              <a:t>4</a:t>
            </a:fld>
            <a:endParaRPr lang="en-CA"/>
          </a:p>
        </p:txBody>
      </p:sp>
    </p:spTree>
    <p:extLst>
      <p:ext uri="{BB962C8B-B14F-4D97-AF65-F5344CB8AC3E}">
        <p14:creationId xmlns:p14="http://schemas.microsoft.com/office/powerpoint/2010/main" val="381816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53595F-9734-4499-AA15-BB84A8A0E50C}" type="slidenum">
              <a:rPr lang="en-CA" smtClean="0"/>
              <a:pPr/>
              <a:t>5</a:t>
            </a:fld>
            <a:endParaRPr lang="en-CA"/>
          </a:p>
        </p:txBody>
      </p:sp>
    </p:spTree>
    <p:extLst>
      <p:ext uri="{BB962C8B-B14F-4D97-AF65-F5344CB8AC3E}">
        <p14:creationId xmlns:p14="http://schemas.microsoft.com/office/powerpoint/2010/main" val="417311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53595F-9734-4499-AA15-BB84A8A0E50C}" type="slidenum">
              <a:rPr lang="en-CA" smtClean="0"/>
              <a:pPr/>
              <a:t>6</a:t>
            </a:fld>
            <a:endParaRPr lang="en-CA"/>
          </a:p>
        </p:txBody>
      </p:sp>
    </p:spTree>
    <p:extLst>
      <p:ext uri="{BB962C8B-B14F-4D97-AF65-F5344CB8AC3E}">
        <p14:creationId xmlns:p14="http://schemas.microsoft.com/office/powerpoint/2010/main" val="129811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53595F-9734-4499-AA15-BB84A8A0E50C}" type="slidenum">
              <a:rPr lang="en-CA" smtClean="0"/>
              <a:pPr/>
              <a:t>7</a:t>
            </a:fld>
            <a:endParaRPr lang="en-CA"/>
          </a:p>
        </p:txBody>
      </p:sp>
    </p:spTree>
    <p:extLst>
      <p:ext uri="{BB962C8B-B14F-4D97-AF65-F5344CB8AC3E}">
        <p14:creationId xmlns:p14="http://schemas.microsoft.com/office/powerpoint/2010/main" val="266830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53595F-9734-4499-AA15-BB84A8A0E50C}" type="slidenum">
              <a:rPr lang="en-CA" smtClean="0"/>
              <a:pPr/>
              <a:t>8</a:t>
            </a:fld>
            <a:endParaRPr lang="en-CA"/>
          </a:p>
        </p:txBody>
      </p:sp>
    </p:spTree>
    <p:extLst>
      <p:ext uri="{BB962C8B-B14F-4D97-AF65-F5344CB8AC3E}">
        <p14:creationId xmlns:p14="http://schemas.microsoft.com/office/powerpoint/2010/main" val="345748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53595F-9734-4499-AA15-BB84A8A0E50C}" type="slidenum">
              <a:rPr lang="en-CA" smtClean="0"/>
              <a:pPr/>
              <a:t>9</a:t>
            </a:fld>
            <a:endParaRPr lang="en-CA"/>
          </a:p>
        </p:txBody>
      </p:sp>
    </p:spTree>
    <p:extLst>
      <p:ext uri="{BB962C8B-B14F-4D97-AF65-F5344CB8AC3E}">
        <p14:creationId xmlns:p14="http://schemas.microsoft.com/office/powerpoint/2010/main" val="2900080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image" Target="../media/image3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3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3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1.xml"/><Relationship Id="rId4" Type="http://schemas.openxmlformats.org/officeDocument/2006/relationships/image" Target="../media/image4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1.xml"/><Relationship Id="rId4" Type="http://schemas.openxmlformats.org/officeDocument/2006/relationships/image" Target="../media/image4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Business">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4514" y="4946996"/>
            <a:ext cx="2004920" cy="1503689"/>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21131"/>
            <a:ext cx="2004097" cy="3055027"/>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4513" y="204038"/>
            <a:ext cx="2004330" cy="13593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nufacturing">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738" y="4946996"/>
            <a:ext cx="2000469" cy="1503686"/>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32212"/>
            <a:ext cx="2004094" cy="3032862"/>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9586" y="204038"/>
            <a:ext cx="1994182" cy="13593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ch Consulting">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738" y="4946996"/>
            <a:ext cx="2000469" cy="1503685"/>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32212"/>
            <a:ext cx="2004093" cy="3032862"/>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9586" y="204038"/>
            <a:ext cx="1994182" cy="135936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redit Union">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2" name="Picture 11" descr="OJP0000032.JPG"/>
          <p:cNvPicPr>
            <a:picLocks/>
          </p:cNvPicPr>
          <p:nvPr userDrawn="1"/>
        </p:nvPicPr>
        <p:blipFill>
          <a:blip r:embed="rId2" cstate="print"/>
          <a:stretch>
            <a:fillRect/>
          </a:stretch>
        </p:blipFill>
        <p:spPr>
          <a:xfrm>
            <a:off x="404514" y="4958552"/>
            <a:ext cx="2005200" cy="1504800"/>
          </a:xfrm>
          <a:prstGeom prst="rect">
            <a:avLst/>
          </a:prstGeom>
        </p:spPr>
      </p:pic>
      <p:pic>
        <p:nvPicPr>
          <p:cNvPr id="13" name="Picture 12" descr="two guys shaking hands_sm.jpg"/>
          <p:cNvPicPr>
            <a:picLocks noChangeAspect="1"/>
          </p:cNvPicPr>
          <p:nvPr userDrawn="1"/>
        </p:nvPicPr>
        <p:blipFill>
          <a:blip r:embed="rId3" cstate="print"/>
          <a:srcRect l="4559" t="17700" r="11930"/>
          <a:stretch>
            <a:fillRect/>
          </a:stretch>
        </p:blipFill>
        <p:spPr>
          <a:xfrm>
            <a:off x="404514" y="1744200"/>
            <a:ext cx="2036758" cy="3056400"/>
          </a:xfrm>
          <a:prstGeom prst="rect">
            <a:avLst/>
          </a:prstGeom>
        </p:spPr>
      </p:pic>
      <p:pic>
        <p:nvPicPr>
          <p:cNvPr id="14" name="Picture 13" descr="c1227-043.jpg"/>
          <p:cNvPicPr>
            <a:picLocks/>
          </p:cNvPicPr>
          <p:nvPr userDrawn="1"/>
        </p:nvPicPr>
        <p:blipFill>
          <a:blip r:embed="rId4" cstate="print"/>
          <a:stretch>
            <a:fillRect/>
          </a:stretch>
        </p:blipFill>
        <p:spPr>
          <a:xfrm>
            <a:off x="404513" y="239400"/>
            <a:ext cx="2005200" cy="13608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estry">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2" name="Picture 11" descr="OJP0000032.JPG"/>
          <p:cNvPicPr>
            <a:picLocks/>
          </p:cNvPicPr>
          <p:nvPr userDrawn="1"/>
        </p:nvPicPr>
        <p:blipFill>
          <a:blip r:embed="rId2" cstate="print"/>
          <a:stretch>
            <a:fillRect/>
          </a:stretch>
        </p:blipFill>
        <p:spPr>
          <a:xfrm>
            <a:off x="406138" y="4958552"/>
            <a:ext cx="2001951" cy="1504800"/>
          </a:xfrm>
          <a:prstGeom prst="rect">
            <a:avLst/>
          </a:prstGeom>
        </p:spPr>
      </p:pic>
      <p:pic>
        <p:nvPicPr>
          <p:cNvPr id="13" name="Picture 12" descr="two guys shaking hands_sm.jpg"/>
          <p:cNvPicPr>
            <a:picLocks noChangeAspect="1"/>
          </p:cNvPicPr>
          <p:nvPr userDrawn="1"/>
        </p:nvPicPr>
        <p:blipFill>
          <a:blip r:embed="rId3" cstate="print"/>
          <a:stretch>
            <a:fillRect/>
          </a:stretch>
        </p:blipFill>
        <p:spPr>
          <a:xfrm>
            <a:off x="413069" y="1744200"/>
            <a:ext cx="2019647" cy="3056400"/>
          </a:xfrm>
          <a:prstGeom prst="rect">
            <a:avLst/>
          </a:prstGeom>
        </p:spPr>
      </p:pic>
      <p:pic>
        <p:nvPicPr>
          <p:cNvPr id="14" name="Picture 13" descr="c1227-043.jpg"/>
          <p:cNvPicPr>
            <a:picLocks/>
          </p:cNvPicPr>
          <p:nvPr userDrawn="1"/>
        </p:nvPicPr>
        <p:blipFill>
          <a:blip r:embed="rId4" cstate="print"/>
          <a:stretch>
            <a:fillRect/>
          </a:stretch>
        </p:blipFill>
        <p:spPr>
          <a:xfrm>
            <a:off x="408971" y="239400"/>
            <a:ext cx="1996283" cy="13608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ining">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138" y="4959120"/>
            <a:ext cx="2001951" cy="1504232"/>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92" t="935" r="18320" b="2605"/>
          <a:stretch/>
        </p:blipFill>
        <p:spPr>
          <a:xfrm>
            <a:off x="406138" y="1744200"/>
            <a:ext cx="2001951" cy="30564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138" y="239400"/>
            <a:ext cx="2001951" cy="1360800"/>
          </a:xfrm>
          <a:prstGeom prst="rect">
            <a:avLst/>
          </a:prstGeom>
        </p:spPr>
      </p:pic>
    </p:spTree>
    <p:extLst>
      <p:ext uri="{BB962C8B-B14F-4D97-AF65-F5344CB8AC3E}">
        <p14:creationId xmlns:p14="http://schemas.microsoft.com/office/powerpoint/2010/main" val="117611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3779520" y="6687880"/>
            <a:ext cx="10026698" cy="514352"/>
          </a:xfrm>
          <a:prstGeom prst="rect">
            <a:avLst/>
          </a:prstGeom>
        </p:spPr>
        <p:txBody>
          <a:bodyPr/>
          <a:lstStyle>
            <a:lvl1pPr>
              <a:buNone/>
              <a:defRPr sz="2160"/>
            </a:lvl1pPr>
            <a:lvl2pPr>
              <a:buNone/>
              <a:defRPr sz="2160"/>
            </a:lvl2pPr>
            <a:lvl3pPr>
              <a:buNone/>
              <a:defRPr sz="2160"/>
            </a:lvl3pPr>
            <a:lvl4pPr>
              <a:buNone/>
              <a:defRPr sz="2160"/>
            </a:lvl4pPr>
            <a:lvl5pPr>
              <a:buNone/>
              <a:defRPr sz="2160"/>
            </a:lvl5pPr>
          </a:lstStyle>
          <a:p>
            <a:pPr lvl="0"/>
            <a:endParaRPr lang="en-CA" dirty="0"/>
          </a:p>
        </p:txBody>
      </p:sp>
      <p:sp>
        <p:nvSpPr>
          <p:cNvPr id="12" name="Text Placeholder 22"/>
          <p:cNvSpPr>
            <a:spLocks noGrp="1"/>
          </p:cNvSpPr>
          <p:nvPr>
            <p:ph type="body" sz="quarter" idx="16"/>
          </p:nvPr>
        </p:nvSpPr>
        <p:spPr>
          <a:xfrm>
            <a:off x="3779520" y="7302441"/>
            <a:ext cx="10026698" cy="514352"/>
          </a:xfrm>
          <a:prstGeom prst="rect">
            <a:avLst/>
          </a:prstGeom>
        </p:spPr>
        <p:txBody>
          <a:bodyPr/>
          <a:lstStyle>
            <a:lvl1pPr>
              <a:buNone/>
              <a:defRPr sz="2160"/>
            </a:lvl1pPr>
            <a:lvl2pPr>
              <a:buNone/>
              <a:defRPr sz="2160"/>
            </a:lvl2pPr>
            <a:lvl3pPr>
              <a:buNone/>
              <a:defRPr sz="2160"/>
            </a:lvl3pPr>
            <a:lvl4pPr>
              <a:buNone/>
              <a:defRPr sz="2160"/>
            </a:lvl4pPr>
            <a:lvl5pPr>
              <a:buNone/>
              <a:defRPr sz="2160"/>
            </a:lvl5pPr>
          </a:lstStyle>
          <a:p>
            <a:pPr lvl="0"/>
            <a:endParaRPr lang="en-CA" dirty="0"/>
          </a:p>
        </p:txBody>
      </p:sp>
      <p:pic>
        <p:nvPicPr>
          <p:cNvPr id="15" name="Picture 14" descr="OJP0000032.JPG"/>
          <p:cNvPicPr>
            <a:picLocks noChangeAspect="1"/>
          </p:cNvPicPr>
          <p:nvPr userDrawn="1"/>
        </p:nvPicPr>
        <p:blipFill>
          <a:blip r:embed="rId2" cstate="print"/>
          <a:stretch>
            <a:fillRect/>
          </a:stretch>
        </p:blipFill>
        <p:spPr>
          <a:xfrm>
            <a:off x="609600" y="4754880"/>
            <a:ext cx="2564310" cy="1444420"/>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609600" y="1920240"/>
            <a:ext cx="2564310" cy="2693323"/>
          </a:xfrm>
          <a:prstGeom prst="rect">
            <a:avLst/>
          </a:prstGeom>
        </p:spPr>
      </p:pic>
      <p:pic>
        <p:nvPicPr>
          <p:cNvPr id="17" name="Picture 16" descr="c1227-043.jpg"/>
          <p:cNvPicPr>
            <a:picLocks noChangeAspect="1"/>
          </p:cNvPicPr>
          <p:nvPr userDrawn="1"/>
        </p:nvPicPr>
        <p:blipFill>
          <a:blip r:embed="rId4" cstate="print"/>
          <a:stretch>
            <a:fillRect/>
          </a:stretch>
        </p:blipFill>
        <p:spPr>
          <a:xfrm>
            <a:off x="609600" y="182880"/>
            <a:ext cx="2560320" cy="1600200"/>
          </a:xfrm>
          <a:prstGeom prst="rect">
            <a:avLst/>
          </a:prstGeom>
        </p:spPr>
      </p:pic>
      <p:sp>
        <p:nvSpPr>
          <p:cNvPr id="18" name="Text Placeholder 22"/>
          <p:cNvSpPr>
            <a:spLocks noGrp="1"/>
          </p:cNvSpPr>
          <p:nvPr>
            <p:ph type="body" sz="quarter" idx="17"/>
          </p:nvPr>
        </p:nvSpPr>
        <p:spPr>
          <a:xfrm>
            <a:off x="3901440" y="1188720"/>
            <a:ext cx="9851482" cy="822960"/>
          </a:xfrm>
          <a:prstGeom prst="rect">
            <a:avLst/>
          </a:prstGeom>
        </p:spPr>
        <p:txBody>
          <a:bodyPr anchor="b"/>
          <a:lstStyle>
            <a:lvl1pPr algn="r">
              <a:buNone/>
              <a:defRPr sz="3840">
                <a:solidFill>
                  <a:schemeClr val="bg1"/>
                </a:solidFill>
              </a:defRPr>
            </a:lvl1pPr>
            <a:lvl2pPr>
              <a:buNone/>
              <a:defRPr sz="2160"/>
            </a:lvl2pPr>
            <a:lvl3pPr>
              <a:buNone/>
              <a:defRPr sz="2160"/>
            </a:lvl3pPr>
            <a:lvl4pPr>
              <a:buNone/>
              <a:defRPr sz="2160"/>
            </a:lvl4pPr>
            <a:lvl5pPr>
              <a:buNone/>
              <a:defRPr sz="2160"/>
            </a:lvl5pPr>
          </a:lstStyle>
          <a:p>
            <a:pPr lvl="0"/>
            <a:endParaRPr lang="en-CA" dirty="0"/>
          </a:p>
        </p:txBody>
      </p:sp>
      <p:sp>
        <p:nvSpPr>
          <p:cNvPr id="19" name="Text Placeholder 22"/>
          <p:cNvSpPr>
            <a:spLocks noGrp="1"/>
          </p:cNvSpPr>
          <p:nvPr>
            <p:ph type="body" sz="quarter" idx="18"/>
          </p:nvPr>
        </p:nvSpPr>
        <p:spPr>
          <a:xfrm>
            <a:off x="3901440" y="2103120"/>
            <a:ext cx="9851482" cy="457200"/>
          </a:xfrm>
          <a:prstGeom prst="rect">
            <a:avLst/>
          </a:prstGeom>
        </p:spPr>
        <p:txBody>
          <a:bodyPr anchor="t"/>
          <a:lstStyle>
            <a:lvl1pPr algn="r">
              <a:buNone/>
              <a:defRPr sz="2400">
                <a:solidFill>
                  <a:schemeClr val="bg1"/>
                </a:solidFill>
              </a:defRPr>
            </a:lvl1pPr>
            <a:lvl2pPr>
              <a:buNone/>
              <a:defRPr sz="2160"/>
            </a:lvl2pPr>
            <a:lvl3pPr>
              <a:buNone/>
              <a:defRPr sz="2160"/>
            </a:lvl3pPr>
            <a:lvl4pPr>
              <a:buNone/>
              <a:defRPr sz="2160"/>
            </a:lvl4pPr>
            <a:lvl5pPr>
              <a:buNone/>
              <a:defRPr sz="2160"/>
            </a:lvl5pPr>
          </a:lstStyle>
          <a:p>
            <a:pPr lvl="0"/>
            <a:endParaRPr lang="en-CA" dirty="0"/>
          </a:p>
        </p:txBody>
      </p:sp>
    </p:spTree>
    <p:extLst>
      <p:ext uri="{BB962C8B-B14F-4D97-AF65-F5344CB8AC3E}">
        <p14:creationId xmlns:p14="http://schemas.microsoft.com/office/powerpoint/2010/main" val="86151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63" y="2555875"/>
            <a:ext cx="12436475" cy="1765300"/>
          </a:xfrm>
        </p:spPr>
        <p:txBody>
          <a:bodyPr/>
          <a:lstStyle>
            <a:lvl1pPr algn="ctr">
              <a:defRPr/>
            </a:lvl1pPr>
          </a:lstStyle>
          <a:p>
            <a:r>
              <a:rPr lang="en-US" dirty="0"/>
              <a:t>Click to edit Master title style</a:t>
            </a:r>
            <a:endParaRPr lang="en-CA" dirty="0"/>
          </a:p>
        </p:txBody>
      </p:sp>
      <p:sp>
        <p:nvSpPr>
          <p:cNvPr id="3" name="Subtitle 2"/>
          <p:cNvSpPr>
            <a:spLocks noGrp="1"/>
          </p:cNvSpPr>
          <p:nvPr>
            <p:ph type="subTitle" idx="1"/>
          </p:nvPr>
        </p:nvSpPr>
        <p:spPr>
          <a:xfrm>
            <a:off x="2193925" y="4664075"/>
            <a:ext cx="10242550" cy="21018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1458078" y="1400950"/>
            <a:ext cx="785818" cy="5286412"/>
          </a:xfrm>
          <a:prstGeom prst="rect">
            <a:avLst/>
          </a:prstGeom>
          <a:solidFill>
            <a:srgbClr val="D3C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1743830" y="1758140"/>
            <a:ext cx="11358642" cy="4643470"/>
          </a:xfrm>
          <a:prstGeom prst="rect">
            <a:avLst/>
          </a:prstGeom>
          <a:solidFill>
            <a:srgbClr val="EC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5400000">
            <a:off x="5396287" y="-1608565"/>
            <a:ext cx="857256" cy="816217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209800" y="2133600"/>
            <a:ext cx="7391400" cy="685800"/>
          </a:xfrm>
        </p:spPr>
        <p:txBody>
          <a:bodyPr/>
          <a:lstStyle>
            <a:lvl1pPr algn="l">
              <a:defRPr>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2209799" y="3048001"/>
            <a:ext cx="10210801" cy="609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1155700" y="3487738"/>
            <a:ext cx="12436475" cy="1800225"/>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Content Placeholder 3"/>
          <p:cNvSpPr>
            <a:spLocks noGrp="1"/>
          </p:cNvSpPr>
          <p:nvPr>
            <p:ph sz="half" idx="2"/>
          </p:nvPr>
        </p:nvSpPr>
        <p:spPr>
          <a:xfrm>
            <a:off x="726744" y="1920875"/>
            <a:ext cx="13217856"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4515" y="4946996"/>
            <a:ext cx="2004918" cy="1503689"/>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996334"/>
            <a:ext cx="2004097" cy="2804266"/>
          </a:xfrm>
          <a:prstGeom prst="rect">
            <a:avLst/>
          </a:prstGeom>
        </p:spPr>
      </p:pic>
      <p:pic>
        <p:nvPicPr>
          <p:cNvPr id="11" name="Picture 10" descr="c1227-043.jpg"/>
          <p:cNvPicPr>
            <a:picLocks/>
          </p:cNvPicPr>
          <p:nvPr userDrawn="1"/>
        </p:nvPicPr>
        <p:blipFill>
          <a:blip r:embed="rId4" cstate="print"/>
          <a:stretch>
            <a:fillRect/>
          </a:stretch>
        </p:blipFill>
        <p:spPr>
          <a:xfrm>
            <a:off x="408174" y="204038"/>
            <a:ext cx="2002536" cy="16687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1458078" y="1400950"/>
            <a:ext cx="785818" cy="5286412"/>
          </a:xfrm>
          <a:prstGeom prst="rect">
            <a:avLst/>
          </a:prstGeom>
          <a:solidFill>
            <a:srgbClr val="D3C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userDrawn="1"/>
        </p:nvSpPr>
        <p:spPr>
          <a:xfrm>
            <a:off x="1743830" y="1758140"/>
            <a:ext cx="11358642" cy="4643470"/>
          </a:xfrm>
          <a:prstGeom prst="rect">
            <a:avLst/>
          </a:prstGeom>
          <a:solidFill>
            <a:srgbClr val="EC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rot="5400000">
            <a:off x="5396287" y="-1608565"/>
            <a:ext cx="857256" cy="816217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209800" y="2133600"/>
            <a:ext cx="7543800" cy="685800"/>
          </a:xfrm>
        </p:spPr>
        <p:txBody>
          <a:bodyPr>
            <a:normAutofit/>
          </a:bodyPr>
          <a:lstStyle>
            <a:lvl1pPr>
              <a:defRPr sz="3200">
                <a:solidFill>
                  <a:schemeClr val="bg1"/>
                </a:solidFill>
              </a:defRPr>
            </a:lvl1pPr>
          </a:lstStyle>
          <a:p>
            <a:r>
              <a:rPr lang="en-US" dirty="0"/>
              <a:t>Click to edit Master title style</a:t>
            </a:r>
            <a:endParaRPr lang="en-CA" dirty="0"/>
          </a:p>
        </p:txBody>
      </p:sp>
      <p:sp>
        <p:nvSpPr>
          <p:cNvPr id="4" name="Content Placeholder 3"/>
          <p:cNvSpPr>
            <a:spLocks noGrp="1"/>
          </p:cNvSpPr>
          <p:nvPr>
            <p:ph sz="half" idx="2"/>
          </p:nvPr>
        </p:nvSpPr>
        <p:spPr>
          <a:xfrm>
            <a:off x="2209800" y="3047999"/>
            <a:ext cx="10668000" cy="3124201"/>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731838" y="1920875"/>
            <a:ext cx="6507162"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7391400" y="1920875"/>
            <a:ext cx="6507163"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8" y="7627938"/>
            <a:ext cx="3413125" cy="438150"/>
          </a:xfrm>
          <a:prstGeom prst="rect">
            <a:avLst/>
          </a:prstGeom>
        </p:spPr>
        <p:txBody>
          <a:bodyPr/>
          <a:lstStyle/>
          <a:p>
            <a:fld id="{248221F3-5085-4B2F-88E1-1902236C0C32}" type="datetimeFigureOut">
              <a:rPr lang="en-US" smtClean="0"/>
              <a:pPr/>
              <a:t>11/26/2019</a:t>
            </a:fld>
            <a:endParaRPr lang="en-CA"/>
          </a:p>
        </p:txBody>
      </p:sp>
      <p:sp>
        <p:nvSpPr>
          <p:cNvPr id="3" name="Footer Placeholder 2"/>
          <p:cNvSpPr>
            <a:spLocks noGrp="1"/>
          </p:cNvSpPr>
          <p:nvPr>
            <p:ph type="ftr" sz="quarter" idx="11"/>
          </p:nvPr>
        </p:nvSpPr>
        <p:spPr>
          <a:xfrm>
            <a:off x="4999038" y="7627938"/>
            <a:ext cx="4632325" cy="438150"/>
          </a:xfrm>
          <a:prstGeom prst="rect">
            <a:avLst/>
          </a:prstGeom>
        </p:spPr>
        <p:txBody>
          <a:bodyPr/>
          <a:lstStyle/>
          <a:p>
            <a:endParaRPr lang="en-CA"/>
          </a:p>
        </p:txBody>
      </p:sp>
      <p:sp>
        <p:nvSpPr>
          <p:cNvPr id="4" name="Slide Number Placeholder 3"/>
          <p:cNvSpPr>
            <a:spLocks noGrp="1"/>
          </p:cNvSpPr>
          <p:nvPr>
            <p:ph type="sldNum" sz="quarter" idx="12"/>
          </p:nvPr>
        </p:nvSpPr>
        <p:spPr>
          <a:xfrm>
            <a:off x="10485438" y="7627938"/>
            <a:ext cx="3413125" cy="438150"/>
          </a:xfrm>
          <a:prstGeom prst="rect">
            <a:avLst/>
          </a:prstGeom>
        </p:spPr>
        <p:txBody>
          <a:bodyPr/>
          <a:lstStyle/>
          <a:p>
            <a:fld id="{E08688E6-6573-4B36-9F6F-DE6501AC72BF}" type="slidenum">
              <a:rPr lang="en-CA" smtClean="0"/>
              <a:pPr/>
              <a:t>‹#›</a:t>
            </a:fld>
            <a:endParaRPr lang="en-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5719763" y="1752600"/>
            <a:ext cx="8178800" cy="5599112"/>
          </a:xfrm>
        </p:spPr>
        <p:txBody>
          <a:bodyPr/>
          <a:lstStyle>
            <a:lvl1pPr>
              <a:defRPr sz="3200"/>
            </a:lvl1pPr>
            <a:lvl2pPr>
              <a:defRPr sz="2800"/>
            </a:lvl2pPr>
            <a:lvl3pPr>
              <a:defRPr sz="2400"/>
            </a:lvl3pPr>
            <a:lvl4pPr>
              <a:defRPr sz="2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838" y="7627938"/>
            <a:ext cx="3413125" cy="438150"/>
          </a:xfrm>
          <a:prstGeom prst="rect">
            <a:avLst/>
          </a:prstGeom>
        </p:spPr>
        <p:txBody>
          <a:bodyPr/>
          <a:lstStyle/>
          <a:p>
            <a:fld id="{248221F3-5085-4B2F-88E1-1902236C0C32}" type="datetimeFigureOut">
              <a:rPr lang="en-US" smtClean="0"/>
              <a:pPr/>
              <a:t>11/26/2019</a:t>
            </a:fld>
            <a:endParaRPr lang="en-CA"/>
          </a:p>
        </p:txBody>
      </p:sp>
      <p:sp>
        <p:nvSpPr>
          <p:cNvPr id="6" name="Footer Placeholder 5"/>
          <p:cNvSpPr>
            <a:spLocks noGrp="1"/>
          </p:cNvSpPr>
          <p:nvPr>
            <p:ph type="ftr" sz="quarter" idx="11"/>
          </p:nvPr>
        </p:nvSpPr>
        <p:spPr>
          <a:xfrm>
            <a:off x="4999038" y="7627938"/>
            <a:ext cx="4632325" cy="438150"/>
          </a:xfrm>
          <a:prstGeom prst="rect">
            <a:avLst/>
          </a:prstGeom>
        </p:spPr>
        <p:txBody>
          <a:bodyPr/>
          <a:lstStyle/>
          <a:p>
            <a:endParaRPr lang="en-CA"/>
          </a:p>
        </p:txBody>
      </p:sp>
      <p:sp>
        <p:nvSpPr>
          <p:cNvPr id="7" name="Slide Number Placeholder 6"/>
          <p:cNvSpPr>
            <a:spLocks noGrp="1"/>
          </p:cNvSpPr>
          <p:nvPr>
            <p:ph type="sldNum" sz="quarter" idx="12"/>
          </p:nvPr>
        </p:nvSpPr>
        <p:spPr>
          <a:xfrm>
            <a:off x="10485438" y="7627938"/>
            <a:ext cx="3413125" cy="438150"/>
          </a:xfrm>
          <a:prstGeom prst="rect">
            <a:avLst/>
          </a:prstGeom>
        </p:spPr>
        <p:txBody>
          <a:bodyPr/>
          <a:lstStyle/>
          <a:p>
            <a:fld id="{E08688E6-6573-4B36-9F6F-DE6501AC72BF}" type="slidenum">
              <a:rPr lang="en-CA" smtClean="0"/>
              <a:pPr/>
              <a:t>‹#›</a:t>
            </a:fld>
            <a:endParaRPr lang="en-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838" y="7627938"/>
            <a:ext cx="3413125" cy="438150"/>
          </a:xfrm>
          <a:prstGeom prst="rect">
            <a:avLst/>
          </a:prstGeom>
        </p:spPr>
        <p:txBody>
          <a:bodyPr/>
          <a:lstStyle/>
          <a:p>
            <a:fld id="{248221F3-5085-4B2F-88E1-1902236C0C32}" type="datetimeFigureOut">
              <a:rPr lang="en-US" smtClean="0"/>
              <a:pPr/>
              <a:t>11/26/2019</a:t>
            </a:fld>
            <a:endParaRPr lang="en-CA"/>
          </a:p>
        </p:txBody>
      </p:sp>
      <p:sp>
        <p:nvSpPr>
          <p:cNvPr id="6" name="Footer Placeholder 5"/>
          <p:cNvSpPr>
            <a:spLocks noGrp="1"/>
          </p:cNvSpPr>
          <p:nvPr>
            <p:ph type="ftr" sz="quarter" idx="11"/>
          </p:nvPr>
        </p:nvSpPr>
        <p:spPr>
          <a:xfrm>
            <a:off x="4999038" y="7627938"/>
            <a:ext cx="4632325" cy="438150"/>
          </a:xfrm>
          <a:prstGeom prst="rect">
            <a:avLst/>
          </a:prstGeom>
        </p:spPr>
        <p:txBody>
          <a:bodyPr/>
          <a:lstStyle/>
          <a:p>
            <a:endParaRPr lang="en-CA"/>
          </a:p>
        </p:txBody>
      </p:sp>
      <p:sp>
        <p:nvSpPr>
          <p:cNvPr id="7" name="Slide Number Placeholder 6"/>
          <p:cNvSpPr>
            <a:spLocks noGrp="1"/>
          </p:cNvSpPr>
          <p:nvPr>
            <p:ph type="sldNum" sz="quarter" idx="12"/>
          </p:nvPr>
        </p:nvSpPr>
        <p:spPr>
          <a:xfrm>
            <a:off x="10485438" y="7627938"/>
            <a:ext cx="3413125" cy="438150"/>
          </a:xfrm>
          <a:prstGeom prst="rect">
            <a:avLst/>
          </a:prstGeom>
        </p:spPr>
        <p:txBody>
          <a:bodyPr/>
          <a:lstStyle/>
          <a:p>
            <a:fld id="{E08688E6-6573-4B36-9F6F-DE6501AC72BF}" type="slidenum">
              <a:rPr lang="en-CA" smtClean="0"/>
              <a:pPr/>
              <a:t>‹#›</a:t>
            </a:fld>
            <a:endParaRPr lang="en-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822960"/>
            <a:ext cx="10485120" cy="878206"/>
          </a:xfrm>
          <a:prstGeom prst="rect">
            <a:avLst/>
          </a:prstGeom>
        </p:spPr>
        <p:txBody>
          <a:bodyPr/>
          <a:lstStyle/>
          <a:p>
            <a:r>
              <a:rPr lang="en-US" dirty="0"/>
              <a:t>Click to edit Master title style</a:t>
            </a:r>
            <a:endParaRPr lang="en-CA" dirty="0"/>
          </a:p>
        </p:txBody>
      </p:sp>
      <p:sp>
        <p:nvSpPr>
          <p:cNvPr id="3" name="Content Placeholder 2"/>
          <p:cNvSpPr>
            <a:spLocks noGrp="1"/>
          </p:cNvSpPr>
          <p:nvPr>
            <p:ph idx="1"/>
          </p:nvPr>
        </p:nvSpPr>
        <p:spPr>
          <a:xfrm>
            <a:off x="731520" y="1920240"/>
            <a:ext cx="13167360" cy="54311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36387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63" y="2555875"/>
            <a:ext cx="12436475" cy="1765300"/>
          </a:xfrm>
        </p:spPr>
        <p:txBody>
          <a:bodyPr/>
          <a:lstStyle>
            <a:lvl1pPr algn="ctr">
              <a:defRPr/>
            </a:lvl1pPr>
          </a:lstStyle>
          <a:p>
            <a:r>
              <a:rPr lang="en-US" dirty="0"/>
              <a:t>Click to edit Master title style</a:t>
            </a:r>
            <a:endParaRPr lang="en-CA" dirty="0"/>
          </a:p>
        </p:txBody>
      </p:sp>
      <p:sp>
        <p:nvSpPr>
          <p:cNvPr id="3" name="Subtitle 2"/>
          <p:cNvSpPr>
            <a:spLocks noGrp="1"/>
          </p:cNvSpPr>
          <p:nvPr>
            <p:ph type="subTitle" idx="1"/>
          </p:nvPr>
        </p:nvSpPr>
        <p:spPr>
          <a:xfrm>
            <a:off x="2193925" y="4664075"/>
            <a:ext cx="10242550" cy="21018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2829568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1458078" y="1400950"/>
            <a:ext cx="785818" cy="5286412"/>
          </a:xfrm>
          <a:prstGeom prst="rect">
            <a:avLst/>
          </a:prstGeom>
          <a:solidFill>
            <a:srgbClr val="D3C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1743830" y="1758140"/>
            <a:ext cx="11358642" cy="4643470"/>
          </a:xfrm>
          <a:prstGeom prst="rect">
            <a:avLst/>
          </a:prstGeom>
          <a:solidFill>
            <a:srgbClr val="EC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5400000">
            <a:off x="5396287" y="-1608565"/>
            <a:ext cx="857256" cy="816217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209800" y="2133600"/>
            <a:ext cx="7391400" cy="685800"/>
          </a:xfrm>
        </p:spPr>
        <p:txBody>
          <a:bodyPr/>
          <a:lstStyle>
            <a:lvl1pPr algn="l">
              <a:defRPr>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2209799" y="3048001"/>
            <a:ext cx="10210801" cy="609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398730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ne &amp; Cheese">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830" y="4946996"/>
            <a:ext cx="2002536" cy="1503689"/>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6050" y="1904999"/>
            <a:ext cx="2004097" cy="2860077"/>
          </a:xfrm>
          <a:prstGeom prst="rect">
            <a:avLst/>
          </a:prstGeom>
        </p:spPr>
      </p:pic>
      <p:pic>
        <p:nvPicPr>
          <p:cNvPr id="11" name="Picture 10" descr="c1227-043.jpg"/>
          <p:cNvPicPr>
            <a:picLocks/>
          </p:cNvPicPr>
          <p:nvPr userDrawn="1"/>
        </p:nvPicPr>
        <p:blipFill>
          <a:blip r:embed="rId4" cstate="print"/>
          <a:stretch>
            <a:fillRect/>
          </a:stretch>
        </p:blipFill>
        <p:spPr>
          <a:xfrm>
            <a:off x="406830" y="252984"/>
            <a:ext cx="2002536" cy="1499616"/>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1155700" y="3487738"/>
            <a:ext cx="12436475" cy="1800225"/>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03267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Content Placeholder 3"/>
          <p:cNvSpPr>
            <a:spLocks noGrp="1"/>
          </p:cNvSpPr>
          <p:nvPr>
            <p:ph sz="half" idx="2"/>
          </p:nvPr>
        </p:nvSpPr>
        <p:spPr>
          <a:xfrm>
            <a:off x="726744" y="1920875"/>
            <a:ext cx="13217856"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600641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1458078" y="1400950"/>
            <a:ext cx="785818" cy="5286412"/>
          </a:xfrm>
          <a:prstGeom prst="rect">
            <a:avLst/>
          </a:prstGeom>
          <a:solidFill>
            <a:srgbClr val="D3C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userDrawn="1"/>
        </p:nvSpPr>
        <p:spPr>
          <a:xfrm>
            <a:off x="1743830" y="1758140"/>
            <a:ext cx="11358642" cy="4643470"/>
          </a:xfrm>
          <a:prstGeom prst="rect">
            <a:avLst/>
          </a:prstGeom>
          <a:solidFill>
            <a:srgbClr val="EC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rot="5400000">
            <a:off x="5396287" y="-1608565"/>
            <a:ext cx="857256" cy="816217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209800" y="2133600"/>
            <a:ext cx="7543800" cy="685800"/>
          </a:xfrm>
        </p:spPr>
        <p:txBody>
          <a:bodyPr>
            <a:normAutofit/>
          </a:bodyPr>
          <a:lstStyle>
            <a:lvl1pPr>
              <a:defRPr sz="3200">
                <a:solidFill>
                  <a:schemeClr val="bg1"/>
                </a:solidFill>
              </a:defRPr>
            </a:lvl1pPr>
          </a:lstStyle>
          <a:p>
            <a:r>
              <a:rPr lang="en-US" dirty="0"/>
              <a:t>Click to edit Master title style</a:t>
            </a:r>
            <a:endParaRPr lang="en-CA" dirty="0"/>
          </a:p>
        </p:txBody>
      </p:sp>
      <p:sp>
        <p:nvSpPr>
          <p:cNvPr id="4" name="Content Placeholder 3"/>
          <p:cNvSpPr>
            <a:spLocks noGrp="1"/>
          </p:cNvSpPr>
          <p:nvPr>
            <p:ph sz="half" idx="2"/>
          </p:nvPr>
        </p:nvSpPr>
        <p:spPr>
          <a:xfrm>
            <a:off x="2209800" y="3047999"/>
            <a:ext cx="10668000" cy="3124201"/>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700759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731838" y="1920875"/>
            <a:ext cx="6507162"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7391400" y="1920875"/>
            <a:ext cx="6507163"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4234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59318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979336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8" y="7627938"/>
            <a:ext cx="3413125" cy="438150"/>
          </a:xfrm>
          <a:prstGeom prst="rect">
            <a:avLst/>
          </a:prstGeom>
        </p:spPr>
        <p:txBody>
          <a:bodyPr/>
          <a:lstStyle/>
          <a:p>
            <a:fld id="{248221F3-5085-4B2F-88E1-1902236C0C32}" type="datetimeFigureOut">
              <a:rPr lang="en-US" smtClean="0"/>
              <a:pPr/>
              <a:t>11/26/2019</a:t>
            </a:fld>
            <a:endParaRPr lang="en-CA"/>
          </a:p>
        </p:txBody>
      </p:sp>
      <p:sp>
        <p:nvSpPr>
          <p:cNvPr id="3" name="Footer Placeholder 2"/>
          <p:cNvSpPr>
            <a:spLocks noGrp="1"/>
          </p:cNvSpPr>
          <p:nvPr>
            <p:ph type="ftr" sz="quarter" idx="11"/>
          </p:nvPr>
        </p:nvSpPr>
        <p:spPr>
          <a:xfrm>
            <a:off x="4999038" y="7627938"/>
            <a:ext cx="4632325" cy="438150"/>
          </a:xfrm>
          <a:prstGeom prst="rect">
            <a:avLst/>
          </a:prstGeom>
        </p:spPr>
        <p:txBody>
          <a:bodyPr/>
          <a:lstStyle/>
          <a:p>
            <a:endParaRPr lang="en-CA"/>
          </a:p>
        </p:txBody>
      </p:sp>
      <p:sp>
        <p:nvSpPr>
          <p:cNvPr id="4" name="Slide Number Placeholder 3"/>
          <p:cNvSpPr>
            <a:spLocks noGrp="1"/>
          </p:cNvSpPr>
          <p:nvPr>
            <p:ph type="sldNum" sz="quarter" idx="12"/>
          </p:nvPr>
        </p:nvSpPr>
        <p:spPr>
          <a:xfrm>
            <a:off x="10485438" y="7627938"/>
            <a:ext cx="3413125" cy="438150"/>
          </a:xfrm>
          <a:prstGeom prst="rect">
            <a:avLst/>
          </a:prstGeom>
        </p:spPr>
        <p:txBody>
          <a:bodyPr/>
          <a:lstStyle/>
          <a:p>
            <a:fld id="{E08688E6-6573-4B36-9F6F-DE6501AC72BF}" type="slidenum">
              <a:rPr lang="en-CA" smtClean="0"/>
              <a:pPr/>
              <a:t>‹#›</a:t>
            </a:fld>
            <a:endParaRPr lang="en-CA"/>
          </a:p>
        </p:txBody>
      </p:sp>
    </p:spTree>
    <p:extLst>
      <p:ext uri="{BB962C8B-B14F-4D97-AF65-F5344CB8AC3E}">
        <p14:creationId xmlns:p14="http://schemas.microsoft.com/office/powerpoint/2010/main" val="1022150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5719763" y="1752600"/>
            <a:ext cx="8178800" cy="5599112"/>
          </a:xfrm>
        </p:spPr>
        <p:txBody>
          <a:bodyPr/>
          <a:lstStyle>
            <a:lvl1pPr>
              <a:defRPr sz="3200"/>
            </a:lvl1pPr>
            <a:lvl2pPr>
              <a:defRPr sz="2800"/>
            </a:lvl2pPr>
            <a:lvl3pPr>
              <a:defRPr sz="2400"/>
            </a:lvl3pPr>
            <a:lvl4pPr>
              <a:defRPr sz="2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838" y="7627938"/>
            <a:ext cx="3413125" cy="438150"/>
          </a:xfrm>
          <a:prstGeom prst="rect">
            <a:avLst/>
          </a:prstGeom>
        </p:spPr>
        <p:txBody>
          <a:bodyPr/>
          <a:lstStyle/>
          <a:p>
            <a:fld id="{248221F3-5085-4B2F-88E1-1902236C0C32}" type="datetimeFigureOut">
              <a:rPr lang="en-US" smtClean="0"/>
              <a:pPr/>
              <a:t>11/26/2019</a:t>
            </a:fld>
            <a:endParaRPr lang="en-CA"/>
          </a:p>
        </p:txBody>
      </p:sp>
      <p:sp>
        <p:nvSpPr>
          <p:cNvPr id="6" name="Footer Placeholder 5"/>
          <p:cNvSpPr>
            <a:spLocks noGrp="1"/>
          </p:cNvSpPr>
          <p:nvPr>
            <p:ph type="ftr" sz="quarter" idx="11"/>
          </p:nvPr>
        </p:nvSpPr>
        <p:spPr>
          <a:xfrm>
            <a:off x="4999038" y="7627938"/>
            <a:ext cx="4632325" cy="438150"/>
          </a:xfrm>
          <a:prstGeom prst="rect">
            <a:avLst/>
          </a:prstGeom>
        </p:spPr>
        <p:txBody>
          <a:bodyPr/>
          <a:lstStyle/>
          <a:p>
            <a:endParaRPr lang="en-CA"/>
          </a:p>
        </p:txBody>
      </p:sp>
      <p:sp>
        <p:nvSpPr>
          <p:cNvPr id="7" name="Slide Number Placeholder 6"/>
          <p:cNvSpPr>
            <a:spLocks noGrp="1"/>
          </p:cNvSpPr>
          <p:nvPr>
            <p:ph type="sldNum" sz="quarter" idx="12"/>
          </p:nvPr>
        </p:nvSpPr>
        <p:spPr>
          <a:xfrm>
            <a:off x="10485438" y="7627938"/>
            <a:ext cx="3413125" cy="438150"/>
          </a:xfrm>
          <a:prstGeom prst="rect">
            <a:avLst/>
          </a:prstGeom>
        </p:spPr>
        <p:txBody>
          <a:bodyPr/>
          <a:lstStyle/>
          <a:p>
            <a:fld id="{E08688E6-6573-4B36-9F6F-DE6501AC72BF}" type="slidenum">
              <a:rPr lang="en-CA" smtClean="0"/>
              <a:pPr/>
              <a:t>‹#›</a:t>
            </a:fld>
            <a:endParaRPr lang="en-CA"/>
          </a:p>
        </p:txBody>
      </p:sp>
    </p:spTree>
    <p:extLst>
      <p:ext uri="{BB962C8B-B14F-4D97-AF65-F5344CB8AC3E}">
        <p14:creationId xmlns:p14="http://schemas.microsoft.com/office/powerpoint/2010/main" val="3216895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838" y="7627938"/>
            <a:ext cx="3413125" cy="438150"/>
          </a:xfrm>
          <a:prstGeom prst="rect">
            <a:avLst/>
          </a:prstGeom>
        </p:spPr>
        <p:txBody>
          <a:bodyPr/>
          <a:lstStyle/>
          <a:p>
            <a:fld id="{248221F3-5085-4B2F-88E1-1902236C0C32}" type="datetimeFigureOut">
              <a:rPr lang="en-US" smtClean="0"/>
              <a:pPr/>
              <a:t>11/26/2019</a:t>
            </a:fld>
            <a:endParaRPr lang="en-CA"/>
          </a:p>
        </p:txBody>
      </p:sp>
      <p:sp>
        <p:nvSpPr>
          <p:cNvPr id="6" name="Footer Placeholder 5"/>
          <p:cNvSpPr>
            <a:spLocks noGrp="1"/>
          </p:cNvSpPr>
          <p:nvPr>
            <p:ph type="ftr" sz="quarter" idx="11"/>
          </p:nvPr>
        </p:nvSpPr>
        <p:spPr>
          <a:xfrm>
            <a:off x="4999038" y="7627938"/>
            <a:ext cx="4632325" cy="438150"/>
          </a:xfrm>
          <a:prstGeom prst="rect">
            <a:avLst/>
          </a:prstGeom>
        </p:spPr>
        <p:txBody>
          <a:bodyPr/>
          <a:lstStyle/>
          <a:p>
            <a:endParaRPr lang="en-CA"/>
          </a:p>
        </p:txBody>
      </p:sp>
      <p:sp>
        <p:nvSpPr>
          <p:cNvPr id="7" name="Slide Number Placeholder 6"/>
          <p:cNvSpPr>
            <a:spLocks noGrp="1"/>
          </p:cNvSpPr>
          <p:nvPr>
            <p:ph type="sldNum" sz="quarter" idx="12"/>
          </p:nvPr>
        </p:nvSpPr>
        <p:spPr>
          <a:xfrm>
            <a:off x="10485438" y="7627938"/>
            <a:ext cx="3413125" cy="438150"/>
          </a:xfrm>
          <a:prstGeom prst="rect">
            <a:avLst/>
          </a:prstGeom>
        </p:spPr>
        <p:txBody>
          <a:bodyPr/>
          <a:lstStyle/>
          <a:p>
            <a:fld id="{E08688E6-6573-4B36-9F6F-DE6501AC72BF}" type="slidenum">
              <a:rPr lang="en-CA" smtClean="0"/>
              <a:pPr/>
              <a:t>‹#›</a:t>
            </a:fld>
            <a:endParaRPr lang="en-CA"/>
          </a:p>
        </p:txBody>
      </p:sp>
    </p:spTree>
    <p:extLst>
      <p:ext uri="{BB962C8B-B14F-4D97-AF65-F5344CB8AC3E}">
        <p14:creationId xmlns:p14="http://schemas.microsoft.com/office/powerpoint/2010/main" val="137650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struction">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737" y="4946996"/>
            <a:ext cx="2000473" cy="1503689"/>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32211"/>
            <a:ext cx="2004097" cy="3032866"/>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9584" y="204038"/>
            <a:ext cx="1994187" cy="135937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cation">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737" y="4946996"/>
            <a:ext cx="2000473" cy="1503688"/>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32211"/>
            <a:ext cx="2004096" cy="3032866"/>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9584" y="204038"/>
            <a:ext cx="1994187" cy="1359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amp; Utilities">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738" y="4946996"/>
            <a:ext cx="2000471" cy="1503688"/>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32211"/>
            <a:ext cx="2004096" cy="3032865"/>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9585" y="204038"/>
            <a:ext cx="1994185" cy="13593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il &amp; Gas">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738" y="4946996"/>
            <a:ext cx="2000471" cy="1503687"/>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32211"/>
            <a:ext cx="2004095" cy="3032865"/>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9585" y="204038"/>
            <a:ext cx="1994185" cy="135936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riginal">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738" y="4946996"/>
            <a:ext cx="2000470" cy="1503687"/>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32212"/>
            <a:ext cx="2004095" cy="3032863"/>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9585" y="204038"/>
            <a:ext cx="1994184" cy="135936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fessionals">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6973114"/>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7473179"/>
            <a:ext cx="10991086" cy="428627"/>
          </a:xfrm>
          <a:prstGeom prst="rect">
            <a:avLst/>
          </a:prstGeom>
        </p:spPr>
        <p:txBody>
          <a:bodyPr/>
          <a:lstStyle>
            <a:lvl1pPr>
              <a:buNone/>
              <a:defRPr sz="2400"/>
            </a:lvl1pPr>
            <a:lvl2pPr>
              <a:buNone/>
              <a:defRPr sz="1800"/>
            </a:lvl2pPr>
            <a:lvl3pPr>
              <a:buNone/>
              <a:defRPr sz="1800"/>
            </a:lvl3pPr>
            <a:lvl4pPr>
              <a:buNone/>
              <a:defRPr sz="1800"/>
            </a:lvl4pPr>
            <a:lvl5pPr>
              <a:buNone/>
              <a:defRPr sz="1800"/>
            </a:lvl5pPr>
          </a:lstStyle>
          <a:p>
            <a:pPr lvl="0"/>
            <a:endParaRPr lang="en-CA" dirty="0"/>
          </a:p>
        </p:txBody>
      </p:sp>
      <p:sp>
        <p:nvSpPr>
          <p:cNvPr id="10" name="Text Placeholder 22"/>
          <p:cNvSpPr>
            <a:spLocks noGrp="1"/>
          </p:cNvSpPr>
          <p:nvPr>
            <p:ph type="body" sz="quarter" idx="17"/>
          </p:nvPr>
        </p:nvSpPr>
        <p:spPr>
          <a:xfrm>
            <a:off x="3352800" y="1524000"/>
            <a:ext cx="10634690" cy="1371600"/>
          </a:xfrm>
          <a:prstGeom prst="rect">
            <a:avLst/>
          </a:prstGeom>
        </p:spPr>
        <p:txBody>
          <a:bodyPr anchor="b"/>
          <a:lstStyle>
            <a:lvl1pPr algn="r">
              <a:buNone/>
              <a:defRPr sz="4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5" name="Text Placeholder 22"/>
          <p:cNvSpPr>
            <a:spLocks noGrp="1"/>
          </p:cNvSpPr>
          <p:nvPr>
            <p:ph type="body" sz="quarter" idx="18"/>
          </p:nvPr>
        </p:nvSpPr>
        <p:spPr>
          <a:xfrm>
            <a:off x="3352800" y="2971800"/>
            <a:ext cx="10634690" cy="685800"/>
          </a:xfrm>
          <a:prstGeom prst="rect">
            <a:avLst/>
          </a:prstGeom>
        </p:spPr>
        <p:txBody>
          <a:bodyPr anchor="t"/>
          <a:lstStyle>
            <a:lvl1pPr algn="r">
              <a:buNone/>
              <a:defRPr sz="28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6" name="Picture 5" descr="OJP0000032.JPG"/>
          <p:cNvPicPr>
            <a:picLocks/>
          </p:cNvPicPr>
          <p:nvPr userDrawn="1"/>
        </p:nvPicPr>
        <p:blipFill>
          <a:blip r:embed="rId2" cstate="print"/>
          <a:stretch>
            <a:fillRect/>
          </a:stretch>
        </p:blipFill>
        <p:spPr>
          <a:xfrm>
            <a:off x="406738" y="4946996"/>
            <a:ext cx="2000470" cy="1503686"/>
          </a:xfrm>
          <a:prstGeom prst="rect">
            <a:avLst/>
          </a:prstGeom>
        </p:spPr>
      </p:pic>
      <p:pic>
        <p:nvPicPr>
          <p:cNvPr id="9" name="Picture 8" descr="two guys shaking hands_sm.jpg"/>
          <p:cNvPicPr>
            <a:picLocks noChangeAspect="1"/>
          </p:cNvPicPr>
          <p:nvPr userDrawn="1"/>
        </p:nvPicPr>
        <p:blipFill>
          <a:blip r:embed="rId3" cstate="print"/>
          <a:stretch>
            <a:fillRect/>
          </a:stretch>
        </p:blipFill>
        <p:spPr>
          <a:xfrm>
            <a:off x="404514" y="1732212"/>
            <a:ext cx="2004094" cy="3032863"/>
          </a:xfrm>
          <a:prstGeom prst="rect">
            <a:avLst/>
          </a:prstGeom>
        </p:spPr>
      </p:pic>
      <p:pic>
        <p:nvPicPr>
          <p:cNvPr id="11" name="Picture 10" descr="c1227-043.jpg"/>
          <p:cNvPicPr>
            <a:picLocks noChangeAspect="1"/>
          </p:cNvPicPr>
          <p:nvPr userDrawn="1"/>
        </p:nvPicPr>
        <p:blipFill>
          <a:blip r:embed="rId4" cstate="print"/>
          <a:stretch>
            <a:fillRect/>
          </a:stretch>
        </p:blipFill>
        <p:spPr>
          <a:xfrm>
            <a:off x="409585" y="204038"/>
            <a:ext cx="1994184" cy="13593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6.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600822" cy="8231188"/>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userDrawn="1"/>
        </p:nvSpPr>
        <p:spPr>
          <a:xfrm>
            <a:off x="886574" y="6973113"/>
            <a:ext cx="2214578" cy="461665"/>
          </a:xfrm>
          <a:prstGeom prst="rect">
            <a:avLst/>
          </a:prstGeom>
          <a:noFill/>
        </p:spPr>
        <p:txBody>
          <a:bodyPr wrap="square" rtlCol="0">
            <a:spAutoFit/>
          </a:bodyPr>
          <a:lstStyle/>
          <a:p>
            <a:r>
              <a:rPr lang="en-CA" sz="2400" dirty="0"/>
              <a:t>Presented by:</a:t>
            </a:r>
          </a:p>
        </p:txBody>
      </p:sp>
      <p:sp>
        <p:nvSpPr>
          <p:cNvPr id="9" name="TextBox 8"/>
          <p:cNvSpPr txBox="1"/>
          <p:nvPr userDrawn="1"/>
        </p:nvSpPr>
        <p:spPr>
          <a:xfrm>
            <a:off x="886574" y="7473179"/>
            <a:ext cx="2214578" cy="461665"/>
          </a:xfrm>
          <a:prstGeom prst="rect">
            <a:avLst/>
          </a:prstGeom>
          <a:noFill/>
        </p:spPr>
        <p:txBody>
          <a:bodyPr wrap="square" rtlCol="0">
            <a:spAutoFit/>
          </a:bodyPr>
          <a:lstStyle/>
          <a:p>
            <a:r>
              <a:rPr lang="en-CA" sz="2400" dirty="0"/>
              <a:t>Date:</a:t>
            </a:r>
          </a:p>
        </p:txBody>
      </p:sp>
      <p:sp>
        <p:nvSpPr>
          <p:cNvPr id="10" name="Rectangle 9"/>
          <p:cNvSpPr/>
          <p:nvPr userDrawn="1"/>
        </p:nvSpPr>
        <p:spPr>
          <a:xfrm>
            <a:off x="0" y="1"/>
            <a:ext cx="14631988" cy="377993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endParaRPr>
          </a:p>
        </p:txBody>
      </p:sp>
      <p:sp>
        <p:nvSpPr>
          <p:cNvPr id="11" name="Rectangle 10"/>
          <p:cNvSpPr/>
          <p:nvPr userDrawn="1"/>
        </p:nvSpPr>
        <p:spPr>
          <a:xfrm>
            <a:off x="5852795" y="3779931"/>
            <a:ext cx="8779193" cy="243866"/>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228600" y="-1"/>
            <a:ext cx="2372486" cy="6642961"/>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userDrawn="1"/>
        </p:nvPicPr>
        <p:blipFill rotWithShape="1">
          <a:blip r:embed="rId17" cstate="print">
            <a:extLst>
              <a:ext uri="{28A0092B-C50C-407E-A947-70E740481C1C}">
                <a14:useLocalDpi xmlns:a14="http://schemas.microsoft.com/office/drawing/2010/main" val="0"/>
              </a:ext>
            </a:extLst>
          </a:blip>
          <a:srcRect t="24423"/>
          <a:stretch/>
        </p:blipFill>
        <p:spPr>
          <a:xfrm>
            <a:off x="11918396" y="0"/>
            <a:ext cx="2166719" cy="1292803"/>
          </a:xfrm>
          <a:prstGeom prst="rect">
            <a:avLst/>
          </a:prstGeom>
        </p:spPr>
      </p:pic>
      <p:pic>
        <p:nvPicPr>
          <p:cNvPr id="18"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12238401" y="432379"/>
            <a:ext cx="1526711" cy="4948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75" r:id="rId2"/>
    <p:sldLayoutId id="2147483674" r:id="rId3"/>
    <p:sldLayoutId id="2147483673"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98" r:id="rId15"/>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39" y="330200"/>
            <a:ext cx="11155362" cy="13716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731838" y="1920875"/>
            <a:ext cx="13166725" cy="53943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p:cNvSpPr/>
          <p:nvPr userDrawn="1"/>
        </p:nvSpPr>
        <p:spPr>
          <a:xfrm>
            <a:off x="0" y="261943"/>
            <a:ext cx="1463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8" name="Rectangle 7"/>
          <p:cNvSpPr/>
          <p:nvPr userDrawn="1"/>
        </p:nvSpPr>
        <p:spPr>
          <a:xfrm>
            <a:off x="0" y="0"/>
            <a:ext cx="14634000" cy="28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9" name="Rectangle 8"/>
          <p:cNvSpPr/>
          <p:nvPr userDrawn="1"/>
        </p:nvSpPr>
        <p:spPr>
          <a:xfrm>
            <a:off x="0" y="7513521"/>
            <a:ext cx="9684000" cy="1524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10" name="Rectangle 9"/>
          <p:cNvSpPr/>
          <p:nvPr userDrawn="1"/>
        </p:nvSpPr>
        <p:spPr>
          <a:xfrm>
            <a:off x="0" y="7616615"/>
            <a:ext cx="14634000" cy="612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pic>
        <p:nvPicPr>
          <p:cNvPr id="11" name="Picture 10" descr="MNP ca.png"/>
          <p:cNvPicPr>
            <a:picLocks noChangeAspect="1"/>
          </p:cNvPicPr>
          <p:nvPr userDrawn="1"/>
        </p:nvPicPr>
        <p:blipFill>
          <a:blip r:embed="rId14" cstate="print"/>
          <a:stretch>
            <a:fillRect/>
          </a:stretch>
        </p:blipFill>
        <p:spPr>
          <a:xfrm>
            <a:off x="13239686" y="7844914"/>
            <a:ext cx="708784" cy="153362"/>
          </a:xfrm>
          <a:prstGeom prst="rect">
            <a:avLst/>
          </a:prstGeom>
        </p:spPr>
      </p:pic>
      <p:pic>
        <p:nvPicPr>
          <p:cNvPr id="12" name="Picture 11" descr="ACT Line White.png"/>
          <p:cNvPicPr>
            <a:picLocks noChangeAspect="1"/>
          </p:cNvPicPr>
          <p:nvPr userDrawn="1"/>
        </p:nvPicPr>
        <p:blipFill>
          <a:blip r:embed="rId15" cstate="print"/>
          <a:stretch>
            <a:fillRect/>
          </a:stretch>
        </p:blipFill>
        <p:spPr>
          <a:xfrm>
            <a:off x="604045" y="7855076"/>
            <a:ext cx="3688995" cy="140532"/>
          </a:xfrm>
          <a:prstGeom prst="rect">
            <a:avLst/>
          </a:prstGeom>
        </p:spPr>
      </p:pic>
      <p:sp>
        <p:nvSpPr>
          <p:cNvPr id="15" name="TextBox 14"/>
          <p:cNvSpPr txBox="1"/>
          <p:nvPr userDrawn="1"/>
        </p:nvSpPr>
        <p:spPr>
          <a:xfrm>
            <a:off x="13057496" y="7162800"/>
            <a:ext cx="990600" cy="230832"/>
          </a:xfrm>
          <a:prstGeom prst="rect">
            <a:avLst/>
          </a:prstGeom>
          <a:noFill/>
        </p:spPr>
        <p:txBody>
          <a:bodyPr wrap="square" rtlCol="0">
            <a:spAutoFit/>
          </a:bodyPr>
          <a:lstStyle/>
          <a:p>
            <a:pPr algn="r"/>
            <a:r>
              <a:rPr lang="en-CA" sz="900" dirty="0"/>
              <a:t>Page </a:t>
            </a:r>
            <a:fld id="{3AF6D275-A9DA-42A3-84CF-34071A21EB12}" type="slidenum">
              <a:rPr lang="en-CA" sz="900" smtClean="0"/>
              <a:pPr algn="r"/>
              <a:t>‹#›</a:t>
            </a:fld>
            <a:endParaRPr lang="en-CA" sz="900" dirty="0"/>
          </a:p>
        </p:txBody>
      </p:sp>
      <p:pic>
        <p:nvPicPr>
          <p:cNvPr id="16" name="Picture 15"/>
          <p:cNvPicPr>
            <a:picLocks noChangeAspect="1"/>
          </p:cNvPicPr>
          <p:nvPr userDrawn="1"/>
        </p:nvPicPr>
        <p:blipFill rotWithShape="1">
          <a:blip r:embed="rId16" cstate="print">
            <a:extLst>
              <a:ext uri="{28A0092B-C50C-407E-A947-70E740481C1C}">
                <a14:useLocalDpi xmlns:a14="http://schemas.microsoft.com/office/drawing/2010/main" val="0"/>
              </a:ext>
            </a:extLst>
          </a:blip>
          <a:srcRect t="24423"/>
          <a:stretch/>
        </p:blipFill>
        <p:spPr>
          <a:xfrm>
            <a:off x="11918396" y="0"/>
            <a:ext cx="2166719" cy="1292803"/>
          </a:xfrm>
          <a:prstGeom prst="rect">
            <a:avLst/>
          </a:prstGeom>
        </p:spPr>
      </p:pic>
      <p:pic>
        <p:nvPicPr>
          <p:cNvPr id="17"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12238401" y="432379"/>
            <a:ext cx="1526711" cy="4948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70" r:id="rId2"/>
    <p:sldLayoutId id="2147483663" r:id="rId3"/>
    <p:sldLayoutId id="2147483664" r:id="rId4"/>
    <p:sldLayoutId id="2147483672" r:id="rId5"/>
    <p:sldLayoutId id="2147483671" r:id="rId6"/>
    <p:sldLayoutId id="2147483665" r:id="rId7"/>
    <p:sldLayoutId id="2147483666" r:id="rId8"/>
    <p:sldLayoutId id="2147483667" r:id="rId9"/>
    <p:sldLayoutId id="2147483668" r:id="rId10"/>
    <p:sldLayoutId id="2147483669" r:id="rId11"/>
    <p:sldLayoutId id="2147483700" r:id="rId12"/>
  </p:sldLayoutIdLst>
  <p:txStyles>
    <p:titleStyle>
      <a:lvl1pPr algn="l" defTabSz="914400" rtl="0" eaLnBrk="1" latinLnBrk="0" hangingPunct="1">
        <a:spcBef>
          <a:spcPct val="0"/>
        </a:spcBef>
        <a:buNone/>
        <a:defRPr sz="40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39" y="330200"/>
            <a:ext cx="11155362" cy="13716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731838" y="1920875"/>
            <a:ext cx="13166725" cy="53943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p:cNvSpPr/>
          <p:nvPr userDrawn="1"/>
        </p:nvSpPr>
        <p:spPr>
          <a:xfrm>
            <a:off x="0" y="261943"/>
            <a:ext cx="1463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8" name="Rectangle 7"/>
          <p:cNvSpPr/>
          <p:nvPr userDrawn="1"/>
        </p:nvSpPr>
        <p:spPr>
          <a:xfrm>
            <a:off x="0" y="0"/>
            <a:ext cx="14634000" cy="28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9" name="Rectangle 8"/>
          <p:cNvSpPr/>
          <p:nvPr userDrawn="1"/>
        </p:nvSpPr>
        <p:spPr>
          <a:xfrm>
            <a:off x="0" y="7513521"/>
            <a:ext cx="9684000" cy="1524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10" name="Rectangle 9"/>
          <p:cNvSpPr/>
          <p:nvPr userDrawn="1"/>
        </p:nvSpPr>
        <p:spPr>
          <a:xfrm>
            <a:off x="0" y="7616615"/>
            <a:ext cx="14634000" cy="612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pic>
        <p:nvPicPr>
          <p:cNvPr id="11" name="Picture 10" descr="MNP ca.png"/>
          <p:cNvPicPr>
            <a:picLocks noChangeAspect="1"/>
          </p:cNvPicPr>
          <p:nvPr userDrawn="1"/>
        </p:nvPicPr>
        <p:blipFill>
          <a:blip r:embed="rId13" cstate="print"/>
          <a:stretch>
            <a:fillRect/>
          </a:stretch>
        </p:blipFill>
        <p:spPr>
          <a:xfrm>
            <a:off x="13239686" y="7844914"/>
            <a:ext cx="708784" cy="153362"/>
          </a:xfrm>
          <a:prstGeom prst="rect">
            <a:avLst/>
          </a:prstGeom>
        </p:spPr>
      </p:pic>
      <p:pic>
        <p:nvPicPr>
          <p:cNvPr id="12" name="Picture 11" descr="ACT Line White.png"/>
          <p:cNvPicPr>
            <a:picLocks noChangeAspect="1"/>
          </p:cNvPicPr>
          <p:nvPr userDrawn="1"/>
        </p:nvPicPr>
        <p:blipFill>
          <a:blip r:embed="rId14" cstate="print"/>
          <a:stretch>
            <a:fillRect/>
          </a:stretch>
        </p:blipFill>
        <p:spPr>
          <a:xfrm>
            <a:off x="604045" y="7855076"/>
            <a:ext cx="3688995" cy="140532"/>
          </a:xfrm>
          <a:prstGeom prst="rect">
            <a:avLst/>
          </a:prstGeom>
        </p:spPr>
      </p:pic>
      <p:sp>
        <p:nvSpPr>
          <p:cNvPr id="15" name="TextBox 14"/>
          <p:cNvSpPr txBox="1"/>
          <p:nvPr userDrawn="1"/>
        </p:nvSpPr>
        <p:spPr>
          <a:xfrm>
            <a:off x="13057496" y="7162800"/>
            <a:ext cx="990600" cy="230832"/>
          </a:xfrm>
          <a:prstGeom prst="rect">
            <a:avLst/>
          </a:prstGeom>
          <a:noFill/>
        </p:spPr>
        <p:txBody>
          <a:bodyPr wrap="square" rtlCol="0">
            <a:spAutoFit/>
          </a:bodyPr>
          <a:lstStyle/>
          <a:p>
            <a:pPr algn="r"/>
            <a:r>
              <a:rPr lang="en-CA" sz="900" dirty="0"/>
              <a:t>Page </a:t>
            </a:r>
            <a:fld id="{3AF6D275-A9DA-42A3-84CF-34071A21EB12}" type="slidenum">
              <a:rPr lang="en-CA" sz="900" smtClean="0"/>
              <a:pPr algn="r"/>
              <a:t>‹#›</a:t>
            </a:fld>
            <a:endParaRPr lang="en-CA" sz="900" dirty="0"/>
          </a:p>
        </p:txBody>
      </p:sp>
    </p:spTree>
    <p:extLst>
      <p:ext uri="{BB962C8B-B14F-4D97-AF65-F5344CB8AC3E}">
        <p14:creationId xmlns:p14="http://schemas.microsoft.com/office/powerpoint/2010/main" val="16093073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spcBef>
          <a:spcPct val="0"/>
        </a:spcBef>
        <a:buNone/>
        <a:defRPr sz="40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1D6E3E14-B473-4A4B-A41B-616EA3EEC33C}"/>
              </a:ext>
            </a:extLst>
          </p:cNvPr>
          <p:cNvSpPr>
            <a:spLocks noGrp="1"/>
          </p:cNvSpPr>
          <p:nvPr>
            <p:ph type="body" sz="quarter" idx="15"/>
          </p:nvPr>
        </p:nvSpPr>
        <p:spPr/>
        <p:txBody>
          <a:bodyPr/>
          <a:lstStyle/>
          <a:p>
            <a:r>
              <a:rPr lang="en-CA"/>
              <a:t>John Loeppky P.Ag</a:t>
            </a:r>
            <a:endParaRPr lang="en-CA" dirty="0"/>
          </a:p>
        </p:txBody>
      </p:sp>
      <p:sp>
        <p:nvSpPr>
          <p:cNvPr id="5" name="Text Placeholder 4">
            <a:extLst>
              <a:ext uri="{FF2B5EF4-FFF2-40B4-BE49-F238E27FC236}">
                <a16:creationId xmlns:a16="http://schemas.microsoft.com/office/drawing/2014/main" id="{6752D77C-C6A7-4657-8855-15B4E24D610B}"/>
              </a:ext>
            </a:extLst>
          </p:cNvPr>
          <p:cNvSpPr>
            <a:spLocks noGrp="1"/>
          </p:cNvSpPr>
          <p:nvPr>
            <p:ph type="body" sz="quarter" idx="16"/>
          </p:nvPr>
        </p:nvSpPr>
        <p:spPr/>
        <p:txBody>
          <a:bodyPr/>
          <a:lstStyle/>
          <a:p>
            <a:r>
              <a:rPr lang="en-CA" dirty="0"/>
              <a:t>November 2019</a:t>
            </a:r>
          </a:p>
          <a:p>
            <a:endParaRPr lang="en-CA" dirty="0"/>
          </a:p>
        </p:txBody>
      </p:sp>
      <p:sp>
        <p:nvSpPr>
          <p:cNvPr id="12" name="Text Placeholder 11">
            <a:extLst>
              <a:ext uri="{FF2B5EF4-FFF2-40B4-BE49-F238E27FC236}">
                <a16:creationId xmlns:a16="http://schemas.microsoft.com/office/drawing/2014/main" id="{9D076CE3-2702-4465-9728-9565BA9BC630}"/>
              </a:ext>
            </a:extLst>
          </p:cNvPr>
          <p:cNvSpPr>
            <a:spLocks noGrp="1"/>
          </p:cNvSpPr>
          <p:nvPr>
            <p:ph type="body" sz="quarter" idx="17"/>
          </p:nvPr>
        </p:nvSpPr>
        <p:spPr/>
        <p:txBody>
          <a:bodyPr/>
          <a:lstStyle/>
          <a:p>
            <a:r>
              <a:rPr lang="en-CA" dirty="0"/>
              <a:t>Farm Management Consulting</a:t>
            </a:r>
          </a:p>
        </p:txBody>
      </p:sp>
      <p:sp>
        <p:nvSpPr>
          <p:cNvPr id="14" name="TextBox 13">
            <a:extLst>
              <a:ext uri="{FF2B5EF4-FFF2-40B4-BE49-F238E27FC236}">
                <a16:creationId xmlns:a16="http://schemas.microsoft.com/office/drawing/2014/main" id="{C573885B-2CF8-41FC-A1E4-B9090711938B}"/>
              </a:ext>
            </a:extLst>
          </p:cNvPr>
          <p:cNvSpPr txBox="1"/>
          <p:nvPr/>
        </p:nvSpPr>
        <p:spPr>
          <a:xfrm>
            <a:off x="6855170" y="4227404"/>
            <a:ext cx="7132320" cy="2751522"/>
          </a:xfrm>
          <a:prstGeom prst="rect">
            <a:avLst/>
          </a:prstGeom>
          <a:noFill/>
        </p:spPr>
        <p:txBody>
          <a:bodyPr wrap="square" rtlCol="0">
            <a:spAutoFit/>
          </a:bodyPr>
          <a:lstStyle/>
          <a:p>
            <a:pPr algn="r"/>
            <a:r>
              <a:rPr lang="en-CA" sz="4320" b="1" dirty="0">
                <a:solidFill>
                  <a:schemeClr val="accent3"/>
                </a:solidFill>
              </a:rPr>
              <a:t>MNP Canadian Agriculture Industry Outlook 2019</a:t>
            </a:r>
          </a:p>
          <a:p>
            <a:pPr algn="r"/>
            <a:endParaRPr lang="en-CA" sz="4320" b="1" dirty="0">
              <a:solidFill>
                <a:schemeClr val="accent3"/>
              </a:solidFill>
            </a:endParaRPr>
          </a:p>
          <a:p>
            <a:pPr algn="r"/>
            <a:r>
              <a:rPr lang="en-CA" sz="4320" b="1" dirty="0">
                <a:solidFill>
                  <a:schemeClr val="accent3"/>
                </a:solidFill>
              </a:rPr>
              <a:t>Appendices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Appendices – Our People</a:t>
            </a:r>
          </a:p>
        </p:txBody>
      </p:sp>
      <p:sp>
        <p:nvSpPr>
          <p:cNvPr id="7" name="Content Placeholder 6"/>
          <p:cNvSpPr>
            <a:spLocks noGrp="1"/>
          </p:cNvSpPr>
          <p:nvPr>
            <p:ph idx="1"/>
          </p:nvPr>
        </p:nvSpPr>
        <p:spPr>
          <a:xfrm>
            <a:off x="990600" y="1828800"/>
            <a:ext cx="11262360" cy="4748647"/>
          </a:xfrm>
        </p:spPr>
        <p:txBody>
          <a:bodyPr>
            <a:normAutofit lnSpcReduction="10000"/>
          </a:bodyPr>
          <a:lstStyle/>
          <a:p>
            <a:pPr marL="0" indent="0">
              <a:buNone/>
            </a:pPr>
            <a:r>
              <a:rPr lang="en-CA" dirty="0"/>
              <a:t>The MNP Advantage:</a:t>
            </a:r>
          </a:p>
          <a:p>
            <a:r>
              <a:rPr lang="en-CA" dirty="0"/>
              <a:t>Offices in strategic urban and rural locations from coast-to-coast</a:t>
            </a:r>
          </a:p>
          <a:p>
            <a:r>
              <a:rPr lang="en-CA" dirty="0"/>
              <a:t>Experience with 15,000 commercial and approximately 300 Hutterite Brethren clients</a:t>
            </a:r>
          </a:p>
          <a:p>
            <a:r>
              <a:rPr lang="en-CA" dirty="0"/>
              <a:t>For more than 60 years, MNP has represented the interests of our clients and the Canadian agriculture industry in provincial and federal matters.</a:t>
            </a:r>
          </a:p>
          <a:p>
            <a:pPr marL="0" indent="0">
              <a:buNone/>
            </a:pPr>
            <a:endParaRPr lang="en-CA" dirty="0"/>
          </a:p>
          <a:p>
            <a:pPr marL="0" indent="0" algn="ctr">
              <a:buNone/>
            </a:pPr>
            <a:r>
              <a:rPr lang="en-CA" i="1" dirty="0"/>
              <a:t>Nobody does it better.</a:t>
            </a:r>
          </a:p>
          <a:p>
            <a:pPr>
              <a:buNone/>
            </a:pPr>
            <a:endParaRPr lang="en-CA" dirty="0"/>
          </a:p>
          <a:p>
            <a:pPr>
              <a:buNone/>
            </a:pPr>
            <a:endParaRPr lang="en-CA" dirty="0"/>
          </a:p>
          <a:p>
            <a:pPr>
              <a:buNone/>
            </a:pP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Appendices – Our People</a:t>
            </a:r>
          </a:p>
        </p:txBody>
      </p:sp>
      <p:sp>
        <p:nvSpPr>
          <p:cNvPr id="7" name="Content Placeholder 6"/>
          <p:cNvSpPr>
            <a:spLocks noGrp="1"/>
          </p:cNvSpPr>
          <p:nvPr>
            <p:ph idx="1"/>
          </p:nvPr>
        </p:nvSpPr>
        <p:spPr>
          <a:xfrm>
            <a:off x="1219200" y="2078117"/>
            <a:ext cx="9875520" cy="4073366"/>
          </a:xfrm>
        </p:spPr>
        <p:txBody>
          <a:bodyPr>
            <a:noAutofit/>
          </a:bodyPr>
          <a:lstStyle/>
          <a:p>
            <a:pPr marL="0" indent="0">
              <a:buNone/>
            </a:pPr>
            <a:r>
              <a:rPr lang="en-CA" dirty="0"/>
              <a:t>The MNP Advantage:</a:t>
            </a:r>
          </a:p>
          <a:p>
            <a:r>
              <a:rPr lang="en-CA" dirty="0"/>
              <a:t>Offices in strategic urban and rural locations from coast-to-coast</a:t>
            </a:r>
          </a:p>
          <a:p>
            <a:r>
              <a:rPr lang="en-CA" dirty="0"/>
              <a:t>Experience with 15,000 commercial and approximately 300 Hutterite Brethren clients</a:t>
            </a:r>
          </a:p>
          <a:p>
            <a:r>
              <a:rPr lang="en-CA" dirty="0"/>
              <a:t>For more than 60 years, MNP has represented the interests of our clients and the Canadian agriculture industry in provincial and federal matters.</a:t>
            </a:r>
          </a:p>
          <a:p>
            <a:pPr marL="0" indent="0">
              <a:buNone/>
            </a:pPr>
            <a:endParaRPr lang="en-CA" dirty="0"/>
          </a:p>
          <a:p>
            <a:pPr marL="0" indent="0" algn="ctr">
              <a:buNone/>
            </a:pPr>
            <a:r>
              <a:rPr lang="en-CA" i="1" dirty="0"/>
              <a:t>Nobody does it better.</a:t>
            </a:r>
          </a:p>
          <a:p>
            <a:pPr>
              <a:buNone/>
            </a:pPr>
            <a:endParaRPr lang="en-CA" dirty="0"/>
          </a:p>
          <a:p>
            <a:pPr>
              <a:buNone/>
            </a:pPr>
            <a:endParaRPr lang="en-CA" dirty="0"/>
          </a:p>
          <a:p>
            <a:pPr>
              <a:buNone/>
            </a:pP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Appendices – Our People</a:t>
            </a:r>
          </a:p>
        </p:txBody>
      </p:sp>
      <p:sp>
        <p:nvSpPr>
          <p:cNvPr id="8" name="Content Placeholder 6"/>
          <p:cNvSpPr txBox="1">
            <a:spLocks/>
          </p:cNvSpPr>
          <p:nvPr/>
        </p:nvSpPr>
        <p:spPr>
          <a:xfrm>
            <a:off x="1066800" y="1769506"/>
            <a:ext cx="11590020" cy="4690588"/>
          </a:xfrm>
          <a:prstGeom prst="rect">
            <a:avLst/>
          </a:prstGeom>
        </p:spPr>
        <p:txBody>
          <a:bodyPr/>
          <a:lstStyle/>
          <a:p>
            <a:pPr>
              <a:buNone/>
            </a:pPr>
            <a:r>
              <a:rPr lang="en-CA" sz="2000" dirty="0"/>
              <a:t>Over 600 professionals focused on the agriculture industry with niche specialities in:</a:t>
            </a:r>
          </a:p>
          <a:p>
            <a:pPr>
              <a:buNone/>
            </a:pPr>
            <a:endParaRPr lang="en-CA" sz="2000" dirty="0"/>
          </a:p>
          <a:p>
            <a:pPr marL="668656" lvl="1" indent="-257176" defTabSz="822960">
              <a:spcBef>
                <a:spcPct val="20000"/>
              </a:spcBef>
              <a:buFont typeface="Arial" pitchFamily="34" charset="0"/>
              <a:buChar char="•"/>
            </a:pPr>
            <a:r>
              <a:rPr lang="en-CA" sz="2000" dirty="0"/>
              <a:t>Farm Management Consulting</a:t>
            </a:r>
          </a:p>
          <a:p>
            <a:pPr marL="668656" lvl="1" indent="-257176" defTabSz="822960">
              <a:spcBef>
                <a:spcPct val="20000"/>
              </a:spcBef>
              <a:buFont typeface="Arial" pitchFamily="34" charset="0"/>
              <a:buChar char="•"/>
            </a:pPr>
            <a:r>
              <a:rPr lang="en-CA" sz="2000" dirty="0"/>
              <a:t>Crops</a:t>
            </a:r>
          </a:p>
          <a:p>
            <a:pPr marL="668656" lvl="1" indent="-257176" defTabSz="822960">
              <a:spcBef>
                <a:spcPct val="20000"/>
              </a:spcBef>
              <a:buFont typeface="Arial" pitchFamily="34" charset="0"/>
              <a:buChar char="•"/>
            </a:pPr>
            <a:r>
              <a:rPr lang="en-CA" sz="2000" dirty="0"/>
              <a:t>Livestock</a:t>
            </a:r>
          </a:p>
          <a:p>
            <a:pPr marL="668656" lvl="1" indent="-257176" defTabSz="822960">
              <a:spcBef>
                <a:spcPct val="20000"/>
              </a:spcBef>
              <a:buFont typeface="Arial" pitchFamily="34" charset="0"/>
              <a:buChar char="•"/>
            </a:pPr>
            <a:r>
              <a:rPr lang="en-CA" sz="2000" dirty="0"/>
              <a:t>Agriculture Risk Management Resources (ARMR)</a:t>
            </a:r>
          </a:p>
          <a:p>
            <a:pPr marL="1080114" lvl="2" indent="-257176" defTabSz="822960">
              <a:spcBef>
                <a:spcPct val="20000"/>
              </a:spcBef>
              <a:buFont typeface="Arial" pitchFamily="34" charset="0"/>
              <a:buChar char="•"/>
            </a:pPr>
            <a:r>
              <a:rPr lang="en-CA" sz="1800" dirty="0"/>
              <a:t>Ag Risk Management Projector (ARMP)</a:t>
            </a:r>
          </a:p>
          <a:p>
            <a:pPr marL="1080114" lvl="2" indent="-257176" defTabSz="822960">
              <a:spcBef>
                <a:spcPct val="20000"/>
              </a:spcBef>
              <a:buFont typeface="Arial" pitchFamily="34" charset="0"/>
              <a:buChar char="•"/>
            </a:pPr>
            <a:r>
              <a:rPr lang="en-CA" sz="1800" dirty="0"/>
              <a:t>AgriStability</a:t>
            </a:r>
          </a:p>
          <a:p>
            <a:pPr marL="1080114" lvl="2" indent="-257176" defTabSz="822960">
              <a:spcBef>
                <a:spcPct val="20000"/>
              </a:spcBef>
              <a:buFont typeface="Arial" pitchFamily="34" charset="0"/>
              <a:buChar char="•"/>
            </a:pPr>
            <a:r>
              <a:rPr lang="en-CA" sz="1800" dirty="0" err="1"/>
              <a:t>AgriInvest</a:t>
            </a:r>
            <a:endParaRPr lang="en-CA" sz="1800" dirty="0"/>
          </a:p>
          <a:p>
            <a:pPr marL="1080114" lvl="2" indent="-257176" defTabSz="822960">
              <a:spcBef>
                <a:spcPct val="20000"/>
              </a:spcBef>
              <a:buFont typeface="Arial" pitchFamily="34" charset="0"/>
              <a:buChar char="•"/>
            </a:pPr>
            <a:r>
              <a:rPr lang="en-CA" sz="1800" dirty="0"/>
              <a:t>GARS</a:t>
            </a:r>
          </a:p>
          <a:p>
            <a:pPr marL="1080114" lvl="2" indent="-257176" defTabSz="822960">
              <a:spcBef>
                <a:spcPct val="20000"/>
              </a:spcBef>
              <a:buFont typeface="Arial" pitchFamily="34" charset="0"/>
              <a:buChar char="•"/>
            </a:pPr>
            <a:r>
              <a:rPr lang="en-CA" sz="1800" dirty="0" err="1"/>
              <a:t>JustSolutions</a:t>
            </a:r>
            <a:endParaRPr lang="en-CA" sz="1800" dirty="0"/>
          </a:p>
          <a:p>
            <a:pPr marL="668656" lvl="1" indent="-257176" defTabSz="822960">
              <a:spcBef>
                <a:spcPct val="20000"/>
              </a:spcBef>
              <a:buFont typeface="Arial" pitchFamily="34" charset="0"/>
              <a:buChar char="•"/>
            </a:pPr>
            <a:r>
              <a:rPr lang="en-CA" sz="2000" dirty="0"/>
              <a:t>Industry-specific financial reporting methods &amp; tax specialists </a:t>
            </a:r>
          </a:p>
          <a:p>
            <a:pPr marL="668656" lvl="1" indent="-257176" defTabSz="822960">
              <a:spcBef>
                <a:spcPct val="20000"/>
              </a:spcBef>
              <a:buFont typeface="Arial" pitchFamily="34" charset="0"/>
              <a:buChar char="•"/>
            </a:pPr>
            <a:r>
              <a:rPr lang="en-CA" sz="2000" dirty="0"/>
              <a:t>Food &amp; Ag Processing</a:t>
            </a:r>
          </a:p>
          <a:p>
            <a:pPr marL="668656" lvl="1" indent="-257176" defTabSz="822960">
              <a:spcBef>
                <a:spcPct val="20000"/>
              </a:spcBef>
              <a:buFont typeface="Arial" pitchFamily="34" charset="0"/>
              <a:buChar char="•"/>
            </a:pPr>
            <a:r>
              <a:rPr lang="en-CA" sz="2000" dirty="0" err="1"/>
              <a:t>Hutterian</a:t>
            </a:r>
            <a:r>
              <a:rPr lang="en-CA" sz="2000" dirty="0"/>
              <a:t> Brethren </a:t>
            </a:r>
          </a:p>
          <a:p>
            <a:pPr marL="668656" lvl="1" indent="-257176" defTabSz="822960">
              <a:spcBef>
                <a:spcPct val="20000"/>
              </a:spcBef>
              <a:buFont typeface="Arial" pitchFamily="34" charset="0"/>
              <a:buChar char="•"/>
            </a:pPr>
            <a:r>
              <a:rPr lang="en-CA" sz="2000" dirty="0"/>
              <a:t>Succession Planning with MNP’s </a:t>
            </a:r>
            <a:r>
              <a:rPr lang="en-CA" sz="2000" dirty="0" err="1"/>
              <a:t>TransitionSMART</a:t>
            </a:r>
            <a:endParaRPr lang="en-CA" sz="2000" dirty="0"/>
          </a:p>
          <a:p>
            <a:pPr marL="308610" indent="-308610" defTabSz="822960">
              <a:spcBef>
                <a:spcPct val="20000"/>
              </a:spcBef>
              <a:defRPr/>
            </a:pPr>
            <a:endParaRPr lang="en-CA" sz="2800" dirty="0"/>
          </a:p>
          <a:p>
            <a:pPr marL="308610" indent="-308610" defTabSz="822960">
              <a:spcBef>
                <a:spcPct val="20000"/>
              </a:spcBef>
              <a:defRPr/>
            </a:pPr>
            <a:endParaRPr lang="en-CA"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Appendices – Our People</a:t>
            </a:r>
          </a:p>
        </p:txBody>
      </p:sp>
      <p:sp>
        <p:nvSpPr>
          <p:cNvPr id="4" name="Content Placeholder 6"/>
          <p:cNvSpPr txBox="1">
            <a:spLocks/>
          </p:cNvSpPr>
          <p:nvPr/>
        </p:nvSpPr>
        <p:spPr>
          <a:xfrm>
            <a:off x="1143000" y="1981200"/>
            <a:ext cx="11887200" cy="4396741"/>
          </a:xfrm>
          <a:prstGeom prst="rect">
            <a:avLst/>
          </a:prstGeom>
        </p:spPr>
        <p:txBody>
          <a:bodyPr/>
          <a:lstStyle/>
          <a:p>
            <a:r>
              <a:rPr lang="en-CA" sz="2400" b="1" dirty="0"/>
              <a:t>Agriculture Risk Management Resources (ARMR)</a:t>
            </a:r>
            <a:endParaRPr lang="en-CA" sz="2400" dirty="0"/>
          </a:p>
          <a:p>
            <a:r>
              <a:rPr lang="en-CA" sz="2400" dirty="0"/>
              <a:t>One of the key considerations for any farm operator is risk management. With multiple risks to consider and various insurance programs to cover them, it can be overwhelming for clients to determine the best course of action regarding their farm’s risk management strategies. MNP’s Agriculture Risk Management Resources (ARMR) provides our clients with critical information so that they can grow their business while protecting and safeguarding it during challenging times. With ARMR and MNP’s Ag Risk Management Projector™, we help our clients understand and evaluate the best options for them, their business and their peace of mind.</a:t>
            </a:r>
          </a:p>
          <a:p>
            <a:r>
              <a:rPr lang="en-CA" sz="2400" dirty="0"/>
              <a:t> </a:t>
            </a:r>
          </a:p>
          <a:p>
            <a:r>
              <a:rPr lang="en-CA" sz="2400" dirty="0"/>
              <a:t>MNP’s team of specialists draw on extensive research.   They have long-term relationships with various levels of government and take a comprehensive approach to help our clients get the most from their risk management strategies.</a:t>
            </a:r>
          </a:p>
          <a:p>
            <a:pPr marL="308610" indent="-308610" defTabSz="822960">
              <a:spcBef>
                <a:spcPct val="20000"/>
              </a:spcBef>
              <a:defRPr/>
            </a:pPr>
            <a:endParaRPr lang="en-CA" sz="2800" dirty="0"/>
          </a:p>
          <a:p>
            <a:pPr marL="308610" indent="-308610" defTabSz="822960">
              <a:spcBef>
                <a:spcPct val="20000"/>
              </a:spcBef>
              <a:defRPr/>
            </a:pPr>
            <a:endParaRPr lang="en-C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Appendices – Our People</a:t>
            </a:r>
          </a:p>
        </p:txBody>
      </p:sp>
      <p:sp>
        <p:nvSpPr>
          <p:cNvPr id="7" name="Content Placeholder 6"/>
          <p:cNvSpPr>
            <a:spLocks noGrp="1"/>
          </p:cNvSpPr>
          <p:nvPr>
            <p:ph idx="1"/>
          </p:nvPr>
        </p:nvSpPr>
        <p:spPr>
          <a:xfrm>
            <a:off x="914400" y="1981200"/>
            <a:ext cx="11338560" cy="4012406"/>
          </a:xfrm>
        </p:spPr>
        <p:txBody>
          <a:bodyPr>
            <a:normAutofit/>
          </a:bodyPr>
          <a:lstStyle/>
          <a:p>
            <a:pPr lvl="0"/>
            <a:r>
              <a:rPr lang="en-CA" sz="1800" dirty="0"/>
              <a:t>Our FMC team is made up of </a:t>
            </a:r>
            <a:r>
              <a:rPr lang="en-CA" sz="1600" dirty="0"/>
              <a:t>professional</a:t>
            </a:r>
            <a:r>
              <a:rPr lang="en-CA" sz="1800" dirty="0"/>
              <a:t> </a:t>
            </a:r>
            <a:r>
              <a:rPr lang="en-CA" sz="1800" dirty="0" err="1"/>
              <a:t>agrologists</a:t>
            </a:r>
            <a:r>
              <a:rPr lang="en-CA" sz="1800" dirty="0"/>
              <a:t> and consultants who come from extensive agriculture backgrounds, bringing a high level of technical expertise, firsthand knowledge and close relationships with the agriculture industry to every engagement.</a:t>
            </a:r>
            <a:endParaRPr lang="en-CA" sz="3200" dirty="0"/>
          </a:p>
          <a:p>
            <a:r>
              <a:rPr lang="en-CA" sz="2000" dirty="0"/>
              <a:t>Education and experience include:</a:t>
            </a:r>
          </a:p>
          <a:p>
            <a:pPr>
              <a:buNone/>
            </a:pPr>
            <a:endParaRPr lang="en-CA" sz="2000" dirty="0"/>
          </a:p>
          <a:p>
            <a:pPr>
              <a:buNone/>
            </a:pPr>
            <a:endParaRPr lang="en-CA" sz="2000" dirty="0"/>
          </a:p>
        </p:txBody>
      </p:sp>
      <p:graphicFrame>
        <p:nvGraphicFramePr>
          <p:cNvPr id="4" name="Diagram 3"/>
          <p:cNvGraphicFramePr/>
          <p:nvPr>
            <p:extLst>
              <p:ext uri="{D42A27DB-BD31-4B8C-83A1-F6EECF244321}">
                <p14:modId xmlns:p14="http://schemas.microsoft.com/office/powerpoint/2010/main" val="2932220868"/>
              </p:ext>
            </p:extLst>
          </p:nvPr>
        </p:nvGraphicFramePr>
        <p:xfrm>
          <a:off x="3810000" y="3581400"/>
          <a:ext cx="5943600" cy="3665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Appendices – Our People</a:t>
            </a:r>
          </a:p>
        </p:txBody>
      </p:sp>
      <p:sp>
        <p:nvSpPr>
          <p:cNvPr id="4" name="Content Placeholder 6"/>
          <p:cNvSpPr txBox="1">
            <a:spLocks/>
          </p:cNvSpPr>
          <p:nvPr/>
        </p:nvSpPr>
        <p:spPr>
          <a:xfrm>
            <a:off x="990600" y="2057400"/>
            <a:ext cx="12954000" cy="4484847"/>
          </a:xfrm>
          <a:prstGeom prst="rect">
            <a:avLst/>
          </a:prstGeom>
        </p:spPr>
        <p:txBody>
          <a:bodyPr/>
          <a:lstStyle/>
          <a:p>
            <a:pPr>
              <a:buNone/>
            </a:pPr>
            <a:r>
              <a:rPr lang="en-CA" sz="2800" dirty="0"/>
              <a:t>Within the Farm Management Consulting team we have niche professionals in:</a:t>
            </a:r>
          </a:p>
          <a:p>
            <a:pPr>
              <a:buNone/>
            </a:pPr>
            <a:endParaRPr lang="en-CA" sz="2800" dirty="0"/>
          </a:p>
          <a:p>
            <a:pPr marL="668656" lvl="1" indent="-257176" defTabSz="822960">
              <a:spcBef>
                <a:spcPct val="20000"/>
              </a:spcBef>
              <a:buFont typeface="Arial" pitchFamily="34" charset="0"/>
              <a:buChar char="•"/>
            </a:pPr>
            <a:r>
              <a:rPr lang="en-CA" sz="2800" dirty="0"/>
              <a:t>Crop production and marketing (</a:t>
            </a:r>
            <a:r>
              <a:rPr lang="en-CA" sz="2800" dirty="0" err="1"/>
              <a:t>dryland</a:t>
            </a:r>
            <a:r>
              <a:rPr lang="en-CA" sz="2800" dirty="0"/>
              <a:t> and irrigated)</a:t>
            </a:r>
          </a:p>
          <a:p>
            <a:pPr marL="668656" lvl="1" indent="-257176" defTabSz="822960">
              <a:spcBef>
                <a:spcPct val="20000"/>
              </a:spcBef>
              <a:buFont typeface="Arial" pitchFamily="34" charset="0"/>
              <a:buChar char="•"/>
            </a:pPr>
            <a:r>
              <a:rPr lang="en-CA" sz="2800" dirty="0"/>
              <a:t>Intensive livestock production and marketing</a:t>
            </a:r>
          </a:p>
          <a:p>
            <a:pPr marL="668656" lvl="1" indent="-257176" defTabSz="822960">
              <a:spcBef>
                <a:spcPct val="20000"/>
              </a:spcBef>
              <a:buFont typeface="Arial" pitchFamily="34" charset="0"/>
              <a:buChar char="•"/>
            </a:pPr>
            <a:r>
              <a:rPr lang="en-CA" sz="2800" dirty="0"/>
              <a:t>Supply managed (dairy and poultry)</a:t>
            </a:r>
          </a:p>
          <a:p>
            <a:pPr marL="668656" lvl="1" indent="-257176" defTabSz="822960">
              <a:spcBef>
                <a:spcPct val="20000"/>
              </a:spcBef>
              <a:buFont typeface="Arial" pitchFamily="34" charset="0"/>
              <a:buChar char="•"/>
            </a:pPr>
            <a:r>
              <a:rPr lang="en-CA" sz="2800" dirty="0"/>
              <a:t>Commodity and food processing</a:t>
            </a:r>
          </a:p>
          <a:p>
            <a:pPr marL="668656" lvl="1" indent="-257176" defTabSz="822960">
              <a:spcBef>
                <a:spcPct val="20000"/>
              </a:spcBef>
              <a:buFont typeface="Arial" pitchFamily="34" charset="0"/>
              <a:buChar char="•"/>
            </a:pPr>
            <a:r>
              <a:rPr lang="en-CA" sz="2800" dirty="0"/>
              <a:t>Exotics </a:t>
            </a:r>
          </a:p>
          <a:p>
            <a:pPr marL="668656" lvl="1" indent="-257176" defTabSz="822960">
              <a:spcBef>
                <a:spcPct val="20000"/>
              </a:spcBef>
              <a:buFont typeface="Arial" pitchFamily="34" charset="0"/>
              <a:buChar char="•"/>
            </a:pPr>
            <a:r>
              <a:rPr lang="en-CA" sz="2800" dirty="0"/>
              <a:t>Greenhouse and Market Gardening</a:t>
            </a:r>
          </a:p>
          <a:p>
            <a:pPr marL="668656" lvl="1" indent="-257176" defTabSz="822960">
              <a:spcBef>
                <a:spcPct val="20000"/>
              </a:spcBef>
              <a:buFont typeface="Arial" pitchFamily="34" charset="0"/>
              <a:buChar char="•"/>
            </a:pPr>
            <a:r>
              <a:rPr lang="en-CA" sz="2800" dirty="0"/>
              <a:t>Orchard Fruit</a:t>
            </a:r>
          </a:p>
          <a:p>
            <a:pPr marL="668656" lvl="1" indent="-257176" defTabSz="822960">
              <a:spcBef>
                <a:spcPct val="20000"/>
              </a:spcBef>
              <a:buFont typeface="Arial" pitchFamily="34" charset="0"/>
              <a:buChar char="•"/>
            </a:pPr>
            <a:endParaRPr lang="en-CA" sz="2800" dirty="0"/>
          </a:p>
          <a:p>
            <a:pPr marL="308610" indent="-308610" defTabSz="822960">
              <a:spcBef>
                <a:spcPct val="20000"/>
              </a:spcBef>
              <a:defRPr/>
            </a:pPr>
            <a:endParaRPr lang="en-CA" sz="2800" dirty="0"/>
          </a:p>
          <a:p>
            <a:pPr marL="308610" indent="-308610" defTabSz="822960">
              <a:spcBef>
                <a:spcPct val="20000"/>
              </a:spcBef>
              <a:defRPr/>
            </a:pPr>
            <a:endParaRPr lang="en-CA"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Appendices – Special Situations</a:t>
            </a:r>
          </a:p>
        </p:txBody>
      </p:sp>
      <p:sp>
        <p:nvSpPr>
          <p:cNvPr id="7" name="Content Placeholder 6"/>
          <p:cNvSpPr>
            <a:spLocks noGrp="1"/>
          </p:cNvSpPr>
          <p:nvPr>
            <p:ph idx="1"/>
          </p:nvPr>
        </p:nvSpPr>
        <p:spPr/>
        <p:txBody>
          <a:bodyPr>
            <a:normAutofit/>
          </a:bodyPr>
          <a:lstStyle/>
          <a:p>
            <a:pPr marL="0" indent="0">
              <a:buNone/>
            </a:pPr>
            <a:r>
              <a:rPr lang="en-CA" dirty="0"/>
              <a:t>Working closely with Corporate Recovery Services, the Farm Management Consulting team have assisted with the provision of:</a:t>
            </a:r>
          </a:p>
          <a:p>
            <a:pPr marL="0" indent="0">
              <a:buNone/>
            </a:pPr>
            <a:endParaRPr lang="en-CA" dirty="0"/>
          </a:p>
          <a:p>
            <a:pPr lvl="1">
              <a:buFont typeface="Arial" pitchFamily="34" charset="0"/>
              <a:buChar char="•"/>
            </a:pPr>
            <a:r>
              <a:rPr lang="en-CA" sz="2800" dirty="0"/>
              <a:t>Initial assessment of a debtor</a:t>
            </a:r>
          </a:p>
          <a:p>
            <a:pPr lvl="1">
              <a:buFont typeface="Arial" pitchFamily="34" charset="0"/>
              <a:buChar char="•"/>
            </a:pPr>
            <a:r>
              <a:rPr lang="en-CA" sz="2800" dirty="0"/>
              <a:t>Monitoring </a:t>
            </a:r>
          </a:p>
          <a:p>
            <a:pPr lvl="1">
              <a:buFont typeface="Arial" pitchFamily="34" charset="0"/>
              <a:buChar char="•"/>
            </a:pPr>
            <a:r>
              <a:rPr lang="en-CA" sz="2800" dirty="0"/>
              <a:t>Restructuring </a:t>
            </a:r>
          </a:p>
          <a:p>
            <a:pPr lvl="1">
              <a:buFont typeface="Arial" pitchFamily="34" charset="0"/>
              <a:buChar char="•"/>
            </a:pPr>
            <a:r>
              <a:rPr lang="en-CA" sz="2800" dirty="0"/>
              <a:t>Liquidation</a:t>
            </a:r>
          </a:p>
          <a:p>
            <a:pPr>
              <a:buNone/>
            </a:pPr>
            <a:endParaRPr lang="en-CA" dirty="0"/>
          </a:p>
          <a:p>
            <a:pPr>
              <a:buNone/>
            </a:pPr>
            <a:endParaRPr lang="en-CA" dirty="0"/>
          </a:p>
          <a:p>
            <a:pPr>
              <a:buNone/>
            </a:pP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Appendices – Special Situations</a:t>
            </a:r>
          </a:p>
        </p:txBody>
      </p:sp>
      <p:sp>
        <p:nvSpPr>
          <p:cNvPr id="4" name="Content Placeholder 6"/>
          <p:cNvSpPr txBox="1">
            <a:spLocks/>
          </p:cNvSpPr>
          <p:nvPr/>
        </p:nvSpPr>
        <p:spPr>
          <a:xfrm>
            <a:off x="914400" y="2286000"/>
            <a:ext cx="12496800" cy="4073366"/>
          </a:xfrm>
          <a:prstGeom prst="rect">
            <a:avLst/>
          </a:prstGeom>
        </p:spPr>
        <p:txBody>
          <a:bodyPr/>
          <a:lstStyle/>
          <a:p>
            <a:r>
              <a:rPr lang="en-CA" sz="2800" dirty="0"/>
              <a:t>The Farm Management  Consulting team has provided the following services to Corporate Recovery Engagements:</a:t>
            </a:r>
          </a:p>
          <a:p>
            <a:endParaRPr lang="en-CA" sz="2800" dirty="0"/>
          </a:p>
          <a:p>
            <a:pPr marL="668656" lvl="1" indent="-257176" defTabSz="822960">
              <a:spcBef>
                <a:spcPct val="20000"/>
              </a:spcBef>
              <a:buFont typeface="Arial" pitchFamily="34" charset="0"/>
              <a:buChar char="•"/>
            </a:pPr>
            <a:r>
              <a:rPr lang="en-CA" sz="2800" dirty="0"/>
              <a:t>Assisting with taking possession of farm operations</a:t>
            </a:r>
          </a:p>
          <a:p>
            <a:pPr marL="668656" lvl="1" indent="-257176" defTabSz="822960">
              <a:spcBef>
                <a:spcPct val="20000"/>
              </a:spcBef>
              <a:buFont typeface="Arial" pitchFamily="34" charset="0"/>
              <a:buChar char="•"/>
            </a:pPr>
            <a:r>
              <a:rPr lang="en-CA" sz="2800" dirty="0"/>
              <a:t>Determining and executing strategies for ongoing operations</a:t>
            </a:r>
          </a:p>
          <a:p>
            <a:pPr marL="668656" lvl="1" indent="-257176" defTabSz="822960">
              <a:spcBef>
                <a:spcPct val="20000"/>
              </a:spcBef>
              <a:buFont typeface="Arial" pitchFamily="34" charset="0"/>
              <a:buChar char="•"/>
            </a:pPr>
            <a:r>
              <a:rPr lang="en-CA" sz="2800" dirty="0"/>
              <a:t>Providing executive management of day-to-day farm operations</a:t>
            </a:r>
          </a:p>
          <a:p>
            <a:pPr marL="668656" lvl="1" indent="-257176" defTabSz="822960">
              <a:spcBef>
                <a:spcPct val="20000"/>
              </a:spcBef>
              <a:buFont typeface="Arial" pitchFamily="34" charset="0"/>
              <a:buChar char="•"/>
            </a:pPr>
            <a:r>
              <a:rPr lang="en-CA" sz="2800" dirty="0"/>
              <a:t>Consulting on key decision points in farm operations</a:t>
            </a:r>
          </a:p>
          <a:p>
            <a:pPr marL="668656" lvl="1" indent="-257176" defTabSz="822960">
              <a:spcBef>
                <a:spcPct val="20000"/>
              </a:spcBef>
              <a:buFont typeface="Arial" pitchFamily="34" charset="0"/>
              <a:buChar char="•"/>
            </a:pPr>
            <a:r>
              <a:rPr lang="en-CA" sz="2800" dirty="0"/>
              <a:t>Preparation of risk analysis and mitigation strategies</a:t>
            </a:r>
          </a:p>
          <a:p>
            <a:pPr marL="668656" lvl="1" indent="-257176" defTabSz="822960">
              <a:spcBef>
                <a:spcPct val="20000"/>
              </a:spcBef>
              <a:buFont typeface="Arial" pitchFamily="34" charset="0"/>
              <a:buChar char="•"/>
            </a:pPr>
            <a:r>
              <a:rPr lang="en-CA" sz="2800" dirty="0"/>
              <a:t>Providing input into realization plans</a:t>
            </a:r>
          </a:p>
        </p:txBody>
      </p:sp>
    </p:spTree>
  </p:cSld>
  <p:clrMapOvr>
    <a:masterClrMapping/>
  </p:clrMapOvr>
</p:sld>
</file>

<file path=ppt/theme/theme1.xml><?xml version="1.0" encoding="utf-8"?>
<a:theme xmlns:a="http://schemas.openxmlformats.org/drawingml/2006/main" name="Title Slides">
  <a:themeElements>
    <a:clrScheme name="MNP">
      <a:dk1>
        <a:sysClr val="windowText" lastClr="000000"/>
      </a:dk1>
      <a:lt1>
        <a:sysClr val="window" lastClr="FFFFFF"/>
      </a:lt1>
      <a:dk2>
        <a:srgbClr val="000000"/>
      </a:dk2>
      <a:lt2>
        <a:srgbClr val="FFFFFF"/>
      </a:lt2>
      <a:accent1>
        <a:srgbClr val="2F1E0C"/>
      </a:accent1>
      <a:accent2>
        <a:srgbClr val="C2B9A6"/>
      </a:accent2>
      <a:accent3>
        <a:srgbClr val="035642"/>
      </a:accent3>
      <a:accent4>
        <a:srgbClr val="000000"/>
      </a:accent4>
      <a:accent5>
        <a:srgbClr val="000000"/>
      </a:accent5>
      <a:accent6>
        <a:srgbClr val="000000"/>
      </a:accent6>
      <a:hlink>
        <a:srgbClr val="000000"/>
      </a:hlink>
      <a:folHlink>
        <a:srgbClr val="00000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NP">
      <a:dk1>
        <a:sysClr val="windowText" lastClr="000000"/>
      </a:dk1>
      <a:lt1>
        <a:sysClr val="window" lastClr="FFFFFF"/>
      </a:lt1>
      <a:dk2>
        <a:srgbClr val="000000"/>
      </a:dk2>
      <a:lt2>
        <a:srgbClr val="FFFFFF"/>
      </a:lt2>
      <a:accent1>
        <a:srgbClr val="2F1E0C"/>
      </a:accent1>
      <a:accent2>
        <a:srgbClr val="C2B9A6"/>
      </a:accent2>
      <a:accent3>
        <a:srgbClr val="035642"/>
      </a:accent3>
      <a:accent4>
        <a:srgbClr val="000000"/>
      </a:accent4>
      <a:accent5>
        <a:srgbClr val="000000"/>
      </a:accent5>
      <a:accent6>
        <a:srgbClr val="000000"/>
      </a:accent6>
      <a:hlink>
        <a:srgbClr val="000000"/>
      </a:hlink>
      <a:folHlink>
        <a:srgbClr val="00000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MNP">
      <a:dk1>
        <a:sysClr val="windowText" lastClr="000000"/>
      </a:dk1>
      <a:lt1>
        <a:sysClr val="window" lastClr="FFFFFF"/>
      </a:lt1>
      <a:dk2>
        <a:srgbClr val="000000"/>
      </a:dk2>
      <a:lt2>
        <a:srgbClr val="FFFFFF"/>
      </a:lt2>
      <a:accent1>
        <a:srgbClr val="2F1E0C"/>
      </a:accent1>
      <a:accent2>
        <a:srgbClr val="C2B9A6"/>
      </a:accent2>
      <a:accent3>
        <a:srgbClr val="035642"/>
      </a:accent3>
      <a:accent4>
        <a:srgbClr val="000000"/>
      </a:accent4>
      <a:accent5>
        <a:srgbClr val="000000"/>
      </a:accent5>
      <a:accent6>
        <a:srgbClr val="000000"/>
      </a:accent6>
      <a:hlink>
        <a:srgbClr val="000000"/>
      </a:hlink>
      <a:folHlink>
        <a:srgbClr val="00000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2AAAA3616014B8C6455EA5EE22486" ma:contentTypeVersion="0" ma:contentTypeDescription="Create a new document." ma:contentTypeScope="" ma:versionID="a22818ea32adcbcc32e7ea4995c2afe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FDC24-A9A2-46AD-B856-1AEC23F47B1D}"/>
</file>

<file path=customXml/itemProps2.xml><?xml version="1.0" encoding="utf-8"?>
<ds:datastoreItem xmlns:ds="http://schemas.openxmlformats.org/officeDocument/2006/customXml" ds:itemID="{B3B8F22B-82EB-4017-943D-82DF023DEBA9}">
  <ds:schemaRefs>
    <ds:schemaRef ds:uri="http://schemas.microsoft.com/office/2006/documentManagement/types"/>
    <ds:schemaRef ds:uri="http://purl.org/dc/dcmitype/"/>
    <ds:schemaRef ds:uri="a196e022-4588-497b-9d9e-a50a3f12a689"/>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a8bdc06-0834-4b3f-83f1-c22eb3f7ccec"/>
    <ds:schemaRef ds:uri="fb63a7a1-cee4-4e0c-98f5-1a4f3e06fd9c"/>
    <ds:schemaRef ds:uri="http://www.w3.org/XML/1998/namespace"/>
    <ds:schemaRef ds:uri="http://purl.org/dc/terms/"/>
  </ds:schemaRefs>
</ds:datastoreItem>
</file>

<file path=customXml/itemProps3.xml><?xml version="1.0" encoding="utf-8"?>
<ds:datastoreItem xmlns:ds="http://schemas.openxmlformats.org/officeDocument/2006/customXml" ds:itemID="{221ABEC8-398C-4745-92A4-61BFE0CC27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4300</TotalTime>
  <Words>532</Words>
  <Application>Microsoft Office PowerPoint</Application>
  <PresentationFormat>Custom</PresentationFormat>
  <Paragraphs>86</Paragraphs>
  <Slides>9</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Title Slides</vt:lpstr>
      <vt:lpstr>Custom Design</vt:lpstr>
      <vt:lpstr>1_Custom Design</vt:lpstr>
      <vt:lpstr>PowerPoint Presentation</vt:lpstr>
      <vt:lpstr>Appendices – Our People</vt:lpstr>
      <vt:lpstr>Appendices – Our People</vt:lpstr>
      <vt:lpstr>Appendices – Our People</vt:lpstr>
      <vt:lpstr>Appendices – Our People</vt:lpstr>
      <vt:lpstr>Appendices – Our People</vt:lpstr>
      <vt:lpstr>Appendices – Our People</vt:lpstr>
      <vt:lpstr>Appendices – Special Situations</vt:lpstr>
      <vt:lpstr>Appendices – Special Situations</vt:lpstr>
    </vt:vector>
  </TitlesOfParts>
  <Company>Meyers Norris Penny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MNP LLP PPT - Widescreen Format</dc:title>
  <dc:creator>Kevin Mitchell</dc:creator>
  <cp:keywords/>
  <cp:lastModifiedBy>Ishita Singla</cp:lastModifiedBy>
  <cp:revision>283</cp:revision>
  <dcterms:created xsi:type="dcterms:W3CDTF">2013-03-14T18:21:25Z</dcterms:created>
  <dcterms:modified xsi:type="dcterms:W3CDTF">2019-11-26T17:17:36Z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0x010100E212AAAA3616014B8C6455EA5EE22486</vt:lpwstr>
  </property>
  <property fmtid="{D5CDD505-2E9C-101B-9397-08002B2CF9AE}" pid="3" name="TaxKeyword">
    <vt:lpwstr/>
  </property>
  <property fmtid="{D5CDD505-2E9C-101B-9397-08002B2CF9AE}" pid="4" name="l89205ec0f724b908a796bbc37988465">
    <vt:lpwstr/>
  </property>
  <property fmtid="{D5CDD505-2E9C-101B-9397-08002B2CF9AE}" pid="5" name="Offices">
    <vt:lpwstr/>
  </property>
  <property fmtid="{D5CDD505-2E9C-101B-9397-08002B2CF9AE}" pid="6" name="pf809b36b5f949ceab69219257ef9b80">
    <vt:lpwstr/>
  </property>
  <property fmtid="{D5CDD505-2E9C-101B-9397-08002B2CF9AE}" pid="7" name="Tag">
    <vt:lpwstr/>
  </property>
  <property fmtid="{D5CDD505-2E9C-101B-9397-08002B2CF9AE}" pid="8" name="Services">
    <vt:lpwstr/>
  </property>
  <property fmtid="{D5CDD505-2E9C-101B-9397-08002B2CF9AE}" pid="9" name="Niches">
    <vt:lpwstr/>
  </property>
</Properties>
</file>